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3" r:id="rId3"/>
    <p:sldId id="257" r:id="rId4"/>
    <p:sldId id="280" r:id="rId5"/>
    <p:sldId id="258" r:id="rId6"/>
    <p:sldId id="261" r:id="rId7"/>
    <p:sldId id="281" r:id="rId8"/>
    <p:sldId id="264" r:id="rId9"/>
    <p:sldId id="259" r:id="rId10"/>
    <p:sldId id="266" r:id="rId11"/>
    <p:sldId id="292" r:id="rId12"/>
    <p:sldId id="284" r:id="rId13"/>
    <p:sldId id="272" r:id="rId14"/>
    <p:sldId id="267" r:id="rId15"/>
    <p:sldId id="285" r:id="rId16"/>
    <p:sldId id="265" r:id="rId17"/>
    <p:sldId id="268" r:id="rId18"/>
    <p:sldId id="269" r:id="rId19"/>
    <p:sldId id="270" r:id="rId20"/>
    <p:sldId id="273" r:id="rId21"/>
    <p:sldId id="287" r:id="rId22"/>
    <p:sldId id="286" r:id="rId23"/>
    <p:sldId id="288" r:id="rId24"/>
    <p:sldId id="275" r:id="rId25"/>
    <p:sldId id="293" r:id="rId26"/>
    <p:sldId id="277" r:id="rId27"/>
    <p:sldId id="279" r:id="rId28"/>
    <p:sldId id="294" r:id="rId29"/>
    <p:sldId id="289" r:id="rId30"/>
    <p:sldId id="290" r:id="rId31"/>
    <p:sldId id="291" r:id="rId32"/>
    <p:sldId id="295" r:id="rId33"/>
    <p:sldId id="278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7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AB86B7-085E-B549-9A89-78577E2DA38F}" type="doc">
      <dgm:prSet loTypeId="urn:microsoft.com/office/officeart/2005/8/layout/vList5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AC1CD6F-58AE-B448-BC24-AFCB4C35E5AA}">
      <dgm:prSet phldrT="[Text]"/>
      <dgm:spPr/>
      <dgm:t>
        <a:bodyPr/>
        <a:lstStyle/>
        <a:p>
          <a:r>
            <a:rPr lang="en-US" dirty="0" smtClean="0"/>
            <a:t>Chemical</a:t>
          </a:r>
          <a:endParaRPr lang="en-US" dirty="0"/>
        </a:p>
      </dgm:t>
    </dgm:pt>
    <dgm:pt modelId="{3DD1707B-EF58-254D-AB45-DF4BA45E13B0}" type="parTrans" cxnId="{2802EF4F-A974-4744-8550-59835296B962}">
      <dgm:prSet/>
      <dgm:spPr/>
      <dgm:t>
        <a:bodyPr/>
        <a:lstStyle/>
        <a:p>
          <a:endParaRPr lang="en-US"/>
        </a:p>
      </dgm:t>
    </dgm:pt>
    <dgm:pt modelId="{9848C124-5B9C-E642-8DD6-92A8A3D3F6E6}" type="sibTrans" cxnId="{2802EF4F-A974-4744-8550-59835296B962}">
      <dgm:prSet/>
      <dgm:spPr/>
      <dgm:t>
        <a:bodyPr/>
        <a:lstStyle/>
        <a:p>
          <a:endParaRPr lang="en-US"/>
        </a:p>
      </dgm:t>
    </dgm:pt>
    <dgm:pt modelId="{B7AB68E7-461B-E549-BA67-F6D39F3816A0}">
      <dgm:prSet phldrT="[Text]"/>
      <dgm:spPr/>
      <dgm:t>
        <a:bodyPr/>
        <a:lstStyle/>
        <a:p>
          <a:r>
            <a:rPr lang="en-US" dirty="0" smtClean="0"/>
            <a:t>Changes color, form, odor, temperature</a:t>
          </a:r>
          <a:endParaRPr lang="en-US" dirty="0"/>
        </a:p>
      </dgm:t>
    </dgm:pt>
    <dgm:pt modelId="{31EED03A-D1CD-6240-BAA2-AEB776A5F2B8}" type="parTrans" cxnId="{4B919267-D04C-DB4E-867F-11E28F477041}">
      <dgm:prSet/>
      <dgm:spPr/>
      <dgm:t>
        <a:bodyPr/>
        <a:lstStyle/>
        <a:p>
          <a:endParaRPr lang="en-US"/>
        </a:p>
      </dgm:t>
    </dgm:pt>
    <dgm:pt modelId="{716814B8-8FAA-9042-B8CB-84C0AE2D019F}" type="sibTrans" cxnId="{4B919267-D04C-DB4E-867F-11E28F477041}">
      <dgm:prSet/>
      <dgm:spPr/>
      <dgm:t>
        <a:bodyPr/>
        <a:lstStyle/>
        <a:p>
          <a:endParaRPr lang="en-US"/>
        </a:p>
      </dgm:t>
    </dgm:pt>
    <dgm:pt modelId="{DAC4995D-B894-5F4A-90BC-E5126AF0A81B}">
      <dgm:prSet phldrT="[Text]"/>
      <dgm:spPr/>
      <dgm:t>
        <a:bodyPr/>
        <a:lstStyle/>
        <a:p>
          <a:r>
            <a:rPr lang="en-US" dirty="0" smtClean="0"/>
            <a:t>Can’t be reversed, usually.</a:t>
          </a:r>
          <a:endParaRPr lang="en-US" dirty="0"/>
        </a:p>
      </dgm:t>
    </dgm:pt>
    <dgm:pt modelId="{ECF8670F-FE34-AA47-BCB9-6F7C1F277297}" type="parTrans" cxnId="{199541A2-F62A-A347-9E2B-F5B293B009B1}">
      <dgm:prSet/>
      <dgm:spPr/>
      <dgm:t>
        <a:bodyPr/>
        <a:lstStyle/>
        <a:p>
          <a:endParaRPr lang="en-US"/>
        </a:p>
      </dgm:t>
    </dgm:pt>
    <dgm:pt modelId="{1A316851-C645-0646-8945-D884FF2414EF}" type="sibTrans" cxnId="{199541A2-F62A-A347-9E2B-F5B293B009B1}">
      <dgm:prSet/>
      <dgm:spPr/>
      <dgm:t>
        <a:bodyPr/>
        <a:lstStyle/>
        <a:p>
          <a:endParaRPr lang="en-US"/>
        </a:p>
      </dgm:t>
    </dgm:pt>
    <dgm:pt modelId="{72B71633-4D3C-AD45-9D78-43431D661B6F}">
      <dgm:prSet phldrT="[Text]"/>
      <dgm:spPr/>
      <dgm:t>
        <a:bodyPr/>
        <a:lstStyle/>
        <a:p>
          <a:r>
            <a:rPr lang="en-US" dirty="0" smtClean="0"/>
            <a:t>Physical</a:t>
          </a:r>
          <a:endParaRPr lang="en-US" dirty="0"/>
        </a:p>
      </dgm:t>
    </dgm:pt>
    <dgm:pt modelId="{FD1C5B28-0D1D-CC49-8356-AC30E584E1A4}" type="parTrans" cxnId="{C2C5C6A5-6B19-5C4D-AE26-92AD7B793100}">
      <dgm:prSet/>
      <dgm:spPr/>
      <dgm:t>
        <a:bodyPr/>
        <a:lstStyle/>
        <a:p>
          <a:endParaRPr lang="en-US"/>
        </a:p>
      </dgm:t>
    </dgm:pt>
    <dgm:pt modelId="{102726E4-6E02-C34F-A4AB-1EEB345C8CD6}" type="sibTrans" cxnId="{C2C5C6A5-6B19-5C4D-AE26-92AD7B793100}">
      <dgm:prSet/>
      <dgm:spPr/>
      <dgm:t>
        <a:bodyPr/>
        <a:lstStyle/>
        <a:p>
          <a:endParaRPr lang="en-US"/>
        </a:p>
      </dgm:t>
    </dgm:pt>
    <dgm:pt modelId="{CF0DA9E4-7F39-3E43-9061-FB7684EE39DE}">
      <dgm:prSet phldrT="[Text]"/>
      <dgm:spPr/>
      <dgm:t>
        <a:bodyPr/>
        <a:lstStyle/>
        <a:p>
          <a:r>
            <a:rPr lang="en-US" dirty="0" smtClean="0"/>
            <a:t>Can be reversed easily</a:t>
          </a:r>
          <a:endParaRPr lang="en-US" dirty="0"/>
        </a:p>
      </dgm:t>
    </dgm:pt>
    <dgm:pt modelId="{61B6352B-745F-EB41-9C3E-DDCDEEDDB6B3}" type="parTrans" cxnId="{C031CD1D-88D1-A144-983A-CD1088A836FA}">
      <dgm:prSet/>
      <dgm:spPr/>
      <dgm:t>
        <a:bodyPr/>
        <a:lstStyle/>
        <a:p>
          <a:endParaRPr lang="en-US"/>
        </a:p>
      </dgm:t>
    </dgm:pt>
    <dgm:pt modelId="{5B81239E-B62B-2D49-B7BA-C1D052BE5151}" type="sibTrans" cxnId="{C031CD1D-88D1-A144-983A-CD1088A836FA}">
      <dgm:prSet/>
      <dgm:spPr/>
      <dgm:t>
        <a:bodyPr/>
        <a:lstStyle/>
        <a:p>
          <a:endParaRPr lang="en-US"/>
        </a:p>
      </dgm:t>
    </dgm:pt>
    <dgm:pt modelId="{F7FAD99B-1B37-484B-B506-DBB2F21B0C16}">
      <dgm:prSet phldrT="[Text]"/>
      <dgm:spPr/>
      <dgm:t>
        <a:bodyPr/>
        <a:lstStyle/>
        <a:p>
          <a:r>
            <a:rPr lang="en-US" dirty="0" smtClean="0"/>
            <a:t>Same </a:t>
          </a:r>
          <a:r>
            <a:rPr lang="en-US" dirty="0" err="1" smtClean="0"/>
            <a:t>stuff,just</a:t>
          </a:r>
          <a:r>
            <a:rPr lang="en-US" dirty="0" smtClean="0"/>
            <a:t>  in a different form</a:t>
          </a:r>
          <a:endParaRPr lang="en-US" dirty="0"/>
        </a:p>
      </dgm:t>
    </dgm:pt>
    <dgm:pt modelId="{48FA185C-EBBA-DF46-B09D-850BCA261DB3}" type="parTrans" cxnId="{2517AFEA-032B-C941-A186-C7C0A92A2DD4}">
      <dgm:prSet/>
      <dgm:spPr/>
      <dgm:t>
        <a:bodyPr/>
        <a:lstStyle/>
        <a:p>
          <a:endParaRPr lang="en-US"/>
        </a:p>
      </dgm:t>
    </dgm:pt>
    <dgm:pt modelId="{82D06B8B-3C41-CC48-8DC6-3E4371900764}" type="sibTrans" cxnId="{2517AFEA-032B-C941-A186-C7C0A92A2DD4}">
      <dgm:prSet/>
      <dgm:spPr/>
      <dgm:t>
        <a:bodyPr/>
        <a:lstStyle/>
        <a:p>
          <a:endParaRPr lang="en-US"/>
        </a:p>
      </dgm:t>
    </dgm:pt>
    <dgm:pt modelId="{A5E6170F-DC88-C841-8A7F-A87C9DF311ED}">
      <dgm:prSet phldrT="[Text]"/>
      <dgm:spPr/>
      <dgm:t>
        <a:bodyPr/>
        <a:lstStyle/>
        <a:p>
          <a:r>
            <a:rPr lang="en-US" dirty="0" smtClean="0"/>
            <a:t>No change</a:t>
          </a:r>
          <a:endParaRPr lang="en-US" dirty="0"/>
        </a:p>
      </dgm:t>
    </dgm:pt>
    <dgm:pt modelId="{3AE1F124-4A8D-ED4C-B0DB-49B0790679F4}" type="parTrans" cxnId="{D7897576-AC24-1748-A3E1-49006B52BD7D}">
      <dgm:prSet/>
      <dgm:spPr/>
      <dgm:t>
        <a:bodyPr/>
        <a:lstStyle/>
        <a:p>
          <a:endParaRPr lang="en-US"/>
        </a:p>
      </dgm:t>
    </dgm:pt>
    <dgm:pt modelId="{F2B03CAE-FDF0-264D-854C-9B20924AC324}" type="sibTrans" cxnId="{D7897576-AC24-1748-A3E1-49006B52BD7D}">
      <dgm:prSet/>
      <dgm:spPr/>
      <dgm:t>
        <a:bodyPr/>
        <a:lstStyle/>
        <a:p>
          <a:endParaRPr lang="en-US"/>
        </a:p>
      </dgm:t>
    </dgm:pt>
    <dgm:pt modelId="{675384DD-54DB-6F46-A2C8-30636374763E}">
      <dgm:prSet phldrT="[Text]"/>
      <dgm:spPr/>
      <dgm:t>
        <a:bodyPr/>
        <a:lstStyle/>
        <a:p>
          <a:r>
            <a:rPr lang="en-US" dirty="0" err="1" smtClean="0"/>
            <a:t>Ummm</a:t>
          </a:r>
          <a:r>
            <a:rPr lang="en-US" dirty="0" smtClean="0"/>
            <a:t>…stays exactly the same!</a:t>
          </a:r>
          <a:endParaRPr lang="en-US" dirty="0"/>
        </a:p>
      </dgm:t>
    </dgm:pt>
    <dgm:pt modelId="{3BB7DFBB-8349-0C41-8C9A-4550328D1085}" type="parTrans" cxnId="{41C80973-BA42-FA45-B6F7-A69FA224D69E}">
      <dgm:prSet/>
      <dgm:spPr/>
      <dgm:t>
        <a:bodyPr/>
        <a:lstStyle/>
        <a:p>
          <a:endParaRPr lang="en-US"/>
        </a:p>
      </dgm:t>
    </dgm:pt>
    <dgm:pt modelId="{E51236F0-DC4E-4540-8D81-7F5BC371DF61}" type="sibTrans" cxnId="{41C80973-BA42-FA45-B6F7-A69FA224D69E}">
      <dgm:prSet/>
      <dgm:spPr/>
      <dgm:t>
        <a:bodyPr/>
        <a:lstStyle/>
        <a:p>
          <a:endParaRPr lang="en-US"/>
        </a:p>
      </dgm:t>
    </dgm:pt>
    <dgm:pt modelId="{1EB978A5-87AD-734F-AFA6-EC15A7FE3498}">
      <dgm:prSet phldrT="[Text]" phldr="1"/>
      <dgm:spPr/>
      <dgm:t>
        <a:bodyPr/>
        <a:lstStyle/>
        <a:p>
          <a:endParaRPr lang="en-US" dirty="0"/>
        </a:p>
      </dgm:t>
    </dgm:pt>
    <dgm:pt modelId="{E52670E3-FBF6-8342-9CFD-25B707E07C76}" type="parTrans" cxnId="{12E91C4A-9FC3-DB4C-A8CB-FAD044C0EC7D}">
      <dgm:prSet/>
      <dgm:spPr/>
      <dgm:t>
        <a:bodyPr/>
        <a:lstStyle/>
        <a:p>
          <a:endParaRPr lang="en-US"/>
        </a:p>
      </dgm:t>
    </dgm:pt>
    <dgm:pt modelId="{E674DDD2-58F2-A645-86C2-7B575A6ED5C6}" type="sibTrans" cxnId="{12E91C4A-9FC3-DB4C-A8CB-FAD044C0EC7D}">
      <dgm:prSet/>
      <dgm:spPr/>
      <dgm:t>
        <a:bodyPr/>
        <a:lstStyle/>
        <a:p>
          <a:endParaRPr lang="en-US"/>
        </a:p>
      </dgm:t>
    </dgm:pt>
    <dgm:pt modelId="{7C92D34B-77EC-574B-86A9-FE2D1BCA1E8C}" type="pres">
      <dgm:prSet presAssocID="{C0AB86B7-085E-B549-9A89-78577E2DA3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DCEA745-CF9B-3042-8F4D-3C9F2DCA3577}" type="pres">
      <dgm:prSet presAssocID="{FAC1CD6F-58AE-B448-BC24-AFCB4C35E5AA}" presName="linNode" presStyleCnt="0"/>
      <dgm:spPr/>
    </dgm:pt>
    <dgm:pt modelId="{A7DA14B2-28C1-5E40-B4AA-634F28C56D85}" type="pres">
      <dgm:prSet presAssocID="{FAC1CD6F-58AE-B448-BC24-AFCB4C35E5AA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5B52DF-25AB-8A4B-8F97-082794AAB4BE}" type="pres">
      <dgm:prSet presAssocID="{FAC1CD6F-58AE-B448-BC24-AFCB4C35E5AA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55762F-260A-E549-BCCC-917698DD29D9}" type="pres">
      <dgm:prSet presAssocID="{9848C124-5B9C-E642-8DD6-92A8A3D3F6E6}" presName="sp" presStyleCnt="0"/>
      <dgm:spPr/>
    </dgm:pt>
    <dgm:pt modelId="{5B4F915D-09EA-3743-8836-76F4D663B592}" type="pres">
      <dgm:prSet presAssocID="{72B71633-4D3C-AD45-9D78-43431D661B6F}" presName="linNode" presStyleCnt="0"/>
      <dgm:spPr/>
    </dgm:pt>
    <dgm:pt modelId="{51B576AE-4EB9-4C49-8FB6-BC19DFD36615}" type="pres">
      <dgm:prSet presAssocID="{72B71633-4D3C-AD45-9D78-43431D661B6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C404EB-FB7D-3A49-A065-7B5BFC0E7560}" type="pres">
      <dgm:prSet presAssocID="{72B71633-4D3C-AD45-9D78-43431D661B6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A5D2DA-01DE-1042-9C1E-7E54A0429782}" type="pres">
      <dgm:prSet presAssocID="{102726E4-6E02-C34F-A4AB-1EEB345C8CD6}" presName="sp" presStyleCnt="0"/>
      <dgm:spPr/>
    </dgm:pt>
    <dgm:pt modelId="{0A4817CA-6883-D54F-ACAD-A8A084ECC18D}" type="pres">
      <dgm:prSet presAssocID="{A5E6170F-DC88-C841-8A7F-A87C9DF311ED}" presName="linNode" presStyleCnt="0"/>
      <dgm:spPr/>
    </dgm:pt>
    <dgm:pt modelId="{84D96F8F-8316-B94E-805E-E63FBB18B5C8}" type="pres">
      <dgm:prSet presAssocID="{A5E6170F-DC88-C841-8A7F-A87C9DF311E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75B459-B893-BA4B-A5F3-3E83D59B41C7}" type="pres">
      <dgm:prSet presAssocID="{A5E6170F-DC88-C841-8A7F-A87C9DF311E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897576-AC24-1748-A3E1-49006B52BD7D}" srcId="{C0AB86B7-085E-B549-9A89-78577E2DA38F}" destId="{A5E6170F-DC88-C841-8A7F-A87C9DF311ED}" srcOrd="2" destOrd="0" parTransId="{3AE1F124-4A8D-ED4C-B0DB-49B0790679F4}" sibTransId="{F2B03CAE-FDF0-264D-854C-9B20924AC324}"/>
    <dgm:cxn modelId="{4B919267-D04C-DB4E-867F-11E28F477041}" srcId="{FAC1CD6F-58AE-B448-BC24-AFCB4C35E5AA}" destId="{B7AB68E7-461B-E549-BA67-F6D39F3816A0}" srcOrd="0" destOrd="0" parTransId="{31EED03A-D1CD-6240-BAA2-AEB776A5F2B8}" sibTransId="{716814B8-8FAA-9042-B8CB-84C0AE2D019F}"/>
    <dgm:cxn modelId="{26B6F119-953F-8040-AD3E-46BD5574006D}" type="presOf" srcId="{CF0DA9E4-7F39-3E43-9061-FB7684EE39DE}" destId="{66C404EB-FB7D-3A49-A065-7B5BFC0E7560}" srcOrd="0" destOrd="0" presId="urn:microsoft.com/office/officeart/2005/8/layout/vList5"/>
    <dgm:cxn modelId="{9143E7CB-91C2-004F-B705-C2B41E6A241D}" type="presOf" srcId="{675384DD-54DB-6F46-A2C8-30636374763E}" destId="{4475B459-B893-BA4B-A5F3-3E83D59B41C7}" srcOrd="0" destOrd="0" presId="urn:microsoft.com/office/officeart/2005/8/layout/vList5"/>
    <dgm:cxn modelId="{F2A38813-905C-5B4E-8734-F3CB6D327D77}" type="presOf" srcId="{F7FAD99B-1B37-484B-B506-DBB2F21B0C16}" destId="{66C404EB-FB7D-3A49-A065-7B5BFC0E7560}" srcOrd="0" destOrd="1" presId="urn:microsoft.com/office/officeart/2005/8/layout/vList5"/>
    <dgm:cxn modelId="{B643A4C2-1278-8F4A-9BD4-F226E18949BE}" type="presOf" srcId="{C0AB86B7-085E-B549-9A89-78577E2DA38F}" destId="{7C92D34B-77EC-574B-86A9-FE2D1BCA1E8C}" srcOrd="0" destOrd="0" presId="urn:microsoft.com/office/officeart/2005/8/layout/vList5"/>
    <dgm:cxn modelId="{97F89F4A-EBD8-6F4C-80EA-3224617901C2}" type="presOf" srcId="{1EB978A5-87AD-734F-AFA6-EC15A7FE3498}" destId="{4475B459-B893-BA4B-A5F3-3E83D59B41C7}" srcOrd="0" destOrd="1" presId="urn:microsoft.com/office/officeart/2005/8/layout/vList5"/>
    <dgm:cxn modelId="{D36373FA-5BA3-4E4D-AE4D-047809760598}" type="presOf" srcId="{72B71633-4D3C-AD45-9D78-43431D661B6F}" destId="{51B576AE-4EB9-4C49-8FB6-BC19DFD36615}" srcOrd="0" destOrd="0" presId="urn:microsoft.com/office/officeart/2005/8/layout/vList5"/>
    <dgm:cxn modelId="{2802EF4F-A974-4744-8550-59835296B962}" srcId="{C0AB86B7-085E-B549-9A89-78577E2DA38F}" destId="{FAC1CD6F-58AE-B448-BC24-AFCB4C35E5AA}" srcOrd="0" destOrd="0" parTransId="{3DD1707B-EF58-254D-AB45-DF4BA45E13B0}" sibTransId="{9848C124-5B9C-E642-8DD6-92A8A3D3F6E6}"/>
    <dgm:cxn modelId="{593DE024-5B58-3440-B096-416C98D0B6EF}" type="presOf" srcId="{A5E6170F-DC88-C841-8A7F-A87C9DF311ED}" destId="{84D96F8F-8316-B94E-805E-E63FBB18B5C8}" srcOrd="0" destOrd="0" presId="urn:microsoft.com/office/officeart/2005/8/layout/vList5"/>
    <dgm:cxn modelId="{2517AFEA-032B-C941-A186-C7C0A92A2DD4}" srcId="{72B71633-4D3C-AD45-9D78-43431D661B6F}" destId="{F7FAD99B-1B37-484B-B506-DBB2F21B0C16}" srcOrd="1" destOrd="0" parTransId="{48FA185C-EBBA-DF46-B09D-850BCA261DB3}" sibTransId="{82D06B8B-3C41-CC48-8DC6-3E4371900764}"/>
    <dgm:cxn modelId="{385BF04C-4FFD-B646-A415-221F9569038D}" type="presOf" srcId="{FAC1CD6F-58AE-B448-BC24-AFCB4C35E5AA}" destId="{A7DA14B2-28C1-5E40-B4AA-634F28C56D85}" srcOrd="0" destOrd="0" presId="urn:microsoft.com/office/officeart/2005/8/layout/vList5"/>
    <dgm:cxn modelId="{12E91C4A-9FC3-DB4C-A8CB-FAD044C0EC7D}" srcId="{A5E6170F-DC88-C841-8A7F-A87C9DF311ED}" destId="{1EB978A5-87AD-734F-AFA6-EC15A7FE3498}" srcOrd="1" destOrd="0" parTransId="{E52670E3-FBF6-8342-9CFD-25B707E07C76}" sibTransId="{E674DDD2-58F2-A645-86C2-7B575A6ED5C6}"/>
    <dgm:cxn modelId="{86F177F9-B6A7-0F44-804B-6989199601F9}" type="presOf" srcId="{DAC4995D-B894-5F4A-90BC-E5126AF0A81B}" destId="{085B52DF-25AB-8A4B-8F97-082794AAB4BE}" srcOrd="0" destOrd="1" presId="urn:microsoft.com/office/officeart/2005/8/layout/vList5"/>
    <dgm:cxn modelId="{41C80973-BA42-FA45-B6F7-A69FA224D69E}" srcId="{A5E6170F-DC88-C841-8A7F-A87C9DF311ED}" destId="{675384DD-54DB-6F46-A2C8-30636374763E}" srcOrd="0" destOrd="0" parTransId="{3BB7DFBB-8349-0C41-8C9A-4550328D1085}" sibTransId="{E51236F0-DC4E-4540-8D81-7F5BC371DF61}"/>
    <dgm:cxn modelId="{C2C5C6A5-6B19-5C4D-AE26-92AD7B793100}" srcId="{C0AB86B7-085E-B549-9A89-78577E2DA38F}" destId="{72B71633-4D3C-AD45-9D78-43431D661B6F}" srcOrd="1" destOrd="0" parTransId="{FD1C5B28-0D1D-CC49-8356-AC30E584E1A4}" sibTransId="{102726E4-6E02-C34F-A4AB-1EEB345C8CD6}"/>
    <dgm:cxn modelId="{63B7CDCF-00C1-E64D-95CE-523C73349AE9}" type="presOf" srcId="{B7AB68E7-461B-E549-BA67-F6D39F3816A0}" destId="{085B52DF-25AB-8A4B-8F97-082794AAB4BE}" srcOrd="0" destOrd="0" presId="urn:microsoft.com/office/officeart/2005/8/layout/vList5"/>
    <dgm:cxn modelId="{199541A2-F62A-A347-9E2B-F5B293B009B1}" srcId="{FAC1CD6F-58AE-B448-BC24-AFCB4C35E5AA}" destId="{DAC4995D-B894-5F4A-90BC-E5126AF0A81B}" srcOrd="1" destOrd="0" parTransId="{ECF8670F-FE34-AA47-BCB9-6F7C1F277297}" sibTransId="{1A316851-C645-0646-8945-D884FF2414EF}"/>
    <dgm:cxn modelId="{C031CD1D-88D1-A144-983A-CD1088A836FA}" srcId="{72B71633-4D3C-AD45-9D78-43431D661B6F}" destId="{CF0DA9E4-7F39-3E43-9061-FB7684EE39DE}" srcOrd="0" destOrd="0" parTransId="{61B6352B-745F-EB41-9C3E-DDCDEEDDB6B3}" sibTransId="{5B81239E-B62B-2D49-B7BA-C1D052BE5151}"/>
    <dgm:cxn modelId="{595C5B63-A546-AD48-ACB9-02BFA61D42BC}" type="presParOf" srcId="{7C92D34B-77EC-574B-86A9-FE2D1BCA1E8C}" destId="{7DCEA745-CF9B-3042-8F4D-3C9F2DCA3577}" srcOrd="0" destOrd="0" presId="urn:microsoft.com/office/officeart/2005/8/layout/vList5"/>
    <dgm:cxn modelId="{0AF194CD-FB96-F949-A73C-D38B26802007}" type="presParOf" srcId="{7DCEA745-CF9B-3042-8F4D-3C9F2DCA3577}" destId="{A7DA14B2-28C1-5E40-B4AA-634F28C56D85}" srcOrd="0" destOrd="0" presId="urn:microsoft.com/office/officeart/2005/8/layout/vList5"/>
    <dgm:cxn modelId="{9FD9386B-B7B3-F945-9126-6506B190627A}" type="presParOf" srcId="{7DCEA745-CF9B-3042-8F4D-3C9F2DCA3577}" destId="{085B52DF-25AB-8A4B-8F97-082794AAB4BE}" srcOrd="1" destOrd="0" presId="urn:microsoft.com/office/officeart/2005/8/layout/vList5"/>
    <dgm:cxn modelId="{EDFCF46A-0A3A-7840-946F-BD91094C945C}" type="presParOf" srcId="{7C92D34B-77EC-574B-86A9-FE2D1BCA1E8C}" destId="{9255762F-260A-E549-BCCC-917698DD29D9}" srcOrd="1" destOrd="0" presId="urn:microsoft.com/office/officeart/2005/8/layout/vList5"/>
    <dgm:cxn modelId="{B70233E5-7A9E-5344-A821-91AE9092A3B9}" type="presParOf" srcId="{7C92D34B-77EC-574B-86A9-FE2D1BCA1E8C}" destId="{5B4F915D-09EA-3743-8836-76F4D663B592}" srcOrd="2" destOrd="0" presId="urn:microsoft.com/office/officeart/2005/8/layout/vList5"/>
    <dgm:cxn modelId="{09C514F5-3674-7342-BA7D-8E9EF9AF3FC8}" type="presParOf" srcId="{5B4F915D-09EA-3743-8836-76F4D663B592}" destId="{51B576AE-4EB9-4C49-8FB6-BC19DFD36615}" srcOrd="0" destOrd="0" presId="urn:microsoft.com/office/officeart/2005/8/layout/vList5"/>
    <dgm:cxn modelId="{7A776EF8-C0F3-6A4F-86EA-195C74A33DBD}" type="presParOf" srcId="{5B4F915D-09EA-3743-8836-76F4D663B592}" destId="{66C404EB-FB7D-3A49-A065-7B5BFC0E7560}" srcOrd="1" destOrd="0" presId="urn:microsoft.com/office/officeart/2005/8/layout/vList5"/>
    <dgm:cxn modelId="{7F18CAC9-76E3-EE42-9A3A-41A33C4AC4A1}" type="presParOf" srcId="{7C92D34B-77EC-574B-86A9-FE2D1BCA1E8C}" destId="{1CA5D2DA-01DE-1042-9C1E-7E54A0429782}" srcOrd="3" destOrd="0" presId="urn:microsoft.com/office/officeart/2005/8/layout/vList5"/>
    <dgm:cxn modelId="{E466EC2D-D383-6E4A-958D-ED057CFBDBE5}" type="presParOf" srcId="{7C92D34B-77EC-574B-86A9-FE2D1BCA1E8C}" destId="{0A4817CA-6883-D54F-ACAD-A8A084ECC18D}" srcOrd="4" destOrd="0" presId="urn:microsoft.com/office/officeart/2005/8/layout/vList5"/>
    <dgm:cxn modelId="{4A09BBB6-2239-9840-8A67-2174004DA129}" type="presParOf" srcId="{0A4817CA-6883-D54F-ACAD-A8A084ECC18D}" destId="{84D96F8F-8316-B94E-805E-E63FBB18B5C8}" srcOrd="0" destOrd="0" presId="urn:microsoft.com/office/officeart/2005/8/layout/vList5"/>
    <dgm:cxn modelId="{AE44450E-A152-EE43-8C99-A2B62AEEDFFC}" type="presParOf" srcId="{0A4817CA-6883-D54F-ACAD-A8A084ECC18D}" destId="{4475B459-B893-BA4B-A5F3-3E83D59B41C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5B52DF-25AB-8A4B-8F97-082794AAB4BE}">
      <dsp:nvSpPr>
        <dsp:cNvPr id="0" name=""/>
        <dsp:cNvSpPr/>
      </dsp:nvSpPr>
      <dsp:spPr>
        <a:xfrm rot="5400000">
          <a:off x="5012703" y="-1901980"/>
          <a:ext cx="1166849" cy="526694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Changes color, form, odor, temperature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Can’t be reversed, usually.</a:t>
          </a:r>
          <a:endParaRPr lang="en-US" sz="2300" kern="1200" dirty="0"/>
        </a:p>
      </dsp:txBody>
      <dsp:txXfrm rot="-5400000">
        <a:off x="2962656" y="205028"/>
        <a:ext cx="5209983" cy="1052927"/>
      </dsp:txXfrm>
    </dsp:sp>
    <dsp:sp modelId="{A7DA14B2-28C1-5E40-B4AA-634F28C56D85}">
      <dsp:nvSpPr>
        <dsp:cNvPr id="0" name=""/>
        <dsp:cNvSpPr/>
      </dsp:nvSpPr>
      <dsp:spPr>
        <a:xfrm>
          <a:off x="0" y="2209"/>
          <a:ext cx="2962656" cy="145856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Chemical</a:t>
          </a:r>
          <a:endParaRPr lang="en-US" sz="4500" kern="1200" dirty="0"/>
        </a:p>
      </dsp:txBody>
      <dsp:txXfrm>
        <a:off x="71201" y="73410"/>
        <a:ext cx="2820254" cy="1316160"/>
      </dsp:txXfrm>
    </dsp:sp>
    <dsp:sp modelId="{66C404EB-FB7D-3A49-A065-7B5BFC0E7560}">
      <dsp:nvSpPr>
        <dsp:cNvPr id="0" name=""/>
        <dsp:cNvSpPr/>
      </dsp:nvSpPr>
      <dsp:spPr>
        <a:xfrm rot="5400000">
          <a:off x="5012703" y="-370490"/>
          <a:ext cx="1166849" cy="5266944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Can be reversed easily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Same </a:t>
          </a:r>
          <a:r>
            <a:rPr lang="en-US" sz="2300" kern="1200" dirty="0" err="1" smtClean="0"/>
            <a:t>stuff,just</a:t>
          </a:r>
          <a:r>
            <a:rPr lang="en-US" sz="2300" kern="1200" dirty="0" smtClean="0"/>
            <a:t>  in a different form</a:t>
          </a:r>
          <a:endParaRPr lang="en-US" sz="2300" kern="1200" dirty="0"/>
        </a:p>
      </dsp:txBody>
      <dsp:txXfrm rot="-5400000">
        <a:off x="2962656" y="1736518"/>
        <a:ext cx="5209983" cy="1052927"/>
      </dsp:txXfrm>
    </dsp:sp>
    <dsp:sp modelId="{51B576AE-4EB9-4C49-8FB6-BC19DFD36615}">
      <dsp:nvSpPr>
        <dsp:cNvPr id="0" name=""/>
        <dsp:cNvSpPr/>
      </dsp:nvSpPr>
      <dsp:spPr>
        <a:xfrm>
          <a:off x="0" y="1533700"/>
          <a:ext cx="2962656" cy="14585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Physical</a:t>
          </a:r>
          <a:endParaRPr lang="en-US" sz="4500" kern="1200" dirty="0"/>
        </a:p>
      </dsp:txBody>
      <dsp:txXfrm>
        <a:off x="71201" y="1604901"/>
        <a:ext cx="2820254" cy="1316160"/>
      </dsp:txXfrm>
    </dsp:sp>
    <dsp:sp modelId="{4475B459-B893-BA4B-A5F3-3E83D59B41C7}">
      <dsp:nvSpPr>
        <dsp:cNvPr id="0" name=""/>
        <dsp:cNvSpPr/>
      </dsp:nvSpPr>
      <dsp:spPr>
        <a:xfrm rot="5400000">
          <a:off x="5012703" y="1160999"/>
          <a:ext cx="1166849" cy="526694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err="1" smtClean="0"/>
            <a:t>Ummm</a:t>
          </a:r>
          <a:r>
            <a:rPr lang="en-US" sz="2300" kern="1200" dirty="0" smtClean="0"/>
            <a:t>…stays exactly the same!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300" kern="1200" dirty="0"/>
        </a:p>
      </dsp:txBody>
      <dsp:txXfrm rot="-5400000">
        <a:off x="2962656" y="3268008"/>
        <a:ext cx="5209983" cy="1052927"/>
      </dsp:txXfrm>
    </dsp:sp>
    <dsp:sp modelId="{84D96F8F-8316-B94E-805E-E63FBB18B5C8}">
      <dsp:nvSpPr>
        <dsp:cNvPr id="0" name=""/>
        <dsp:cNvSpPr/>
      </dsp:nvSpPr>
      <dsp:spPr>
        <a:xfrm>
          <a:off x="0" y="3065190"/>
          <a:ext cx="2962656" cy="145856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No change</a:t>
          </a:r>
          <a:endParaRPr lang="en-US" sz="4500" kern="1200" dirty="0"/>
        </a:p>
      </dsp:txBody>
      <dsp:txXfrm>
        <a:off x="71201" y="3136391"/>
        <a:ext cx="2820254" cy="1316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819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216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7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39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69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23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935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06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683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460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21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EA94A-46B8-204D-B00B-131B925F2CB0}" type="datetimeFigureOut">
              <a:rPr lang="en-US" smtClean="0"/>
              <a:t>4/2/12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CDFE-22BE-D149-BB06-AC4C500EC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532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3051"/>
            <a:ext cx="7772400" cy="193873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CHEMICAL AND PHYSICAL CHANGES</a:t>
            </a:r>
            <a:endParaRPr lang="en-US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366FF"/>
                </a:solidFill>
              </a:rPr>
              <a:t>Which is which?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How do you know?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13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709" y="156836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hemical change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img_334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1177375" y="1714335"/>
            <a:ext cx="6851315" cy="3767959"/>
          </a:xfrm>
        </p:spPr>
      </p:pic>
      <p:sp>
        <p:nvSpPr>
          <p:cNvPr id="6" name="Freeform 5"/>
          <p:cNvSpPr/>
          <p:nvPr/>
        </p:nvSpPr>
        <p:spPr>
          <a:xfrm rot="1325788">
            <a:off x="-402056" y="3089453"/>
            <a:ext cx="2789071" cy="2030152"/>
          </a:xfrm>
          <a:custGeom>
            <a:avLst/>
            <a:gdLst>
              <a:gd name="connsiteX0" fmla="*/ 2718411 w 2789071"/>
              <a:gd name="connsiteY0" fmla="*/ 2030152 h 2030152"/>
              <a:gd name="connsiteX1" fmla="*/ 2406462 w 2789071"/>
              <a:gd name="connsiteY1" fmla="*/ 2007868 h 2030152"/>
              <a:gd name="connsiteX2" fmla="*/ 2361898 w 2789071"/>
              <a:gd name="connsiteY2" fmla="*/ 1941015 h 2030152"/>
              <a:gd name="connsiteX3" fmla="*/ 2428744 w 2789071"/>
              <a:gd name="connsiteY3" fmla="*/ 1918731 h 2030152"/>
              <a:gd name="connsiteX4" fmla="*/ 2562437 w 2789071"/>
              <a:gd name="connsiteY4" fmla="*/ 1807309 h 2030152"/>
              <a:gd name="connsiteX5" fmla="*/ 2629283 w 2789071"/>
              <a:gd name="connsiteY5" fmla="*/ 1762741 h 2030152"/>
              <a:gd name="connsiteX6" fmla="*/ 2762975 w 2789071"/>
              <a:gd name="connsiteY6" fmla="*/ 1651319 h 2030152"/>
              <a:gd name="connsiteX7" fmla="*/ 2785257 w 2789071"/>
              <a:gd name="connsiteY7" fmla="*/ 1584466 h 2030152"/>
              <a:gd name="connsiteX8" fmla="*/ 2562437 w 2789071"/>
              <a:gd name="connsiteY8" fmla="*/ 1584466 h 2030152"/>
              <a:gd name="connsiteX9" fmla="*/ 2540154 w 2789071"/>
              <a:gd name="connsiteY9" fmla="*/ 1651319 h 2030152"/>
              <a:gd name="connsiteX10" fmla="*/ 2406462 w 2789071"/>
              <a:gd name="connsiteY10" fmla="*/ 1718172 h 2030152"/>
              <a:gd name="connsiteX11" fmla="*/ 2295052 w 2789071"/>
              <a:gd name="connsiteY11" fmla="*/ 1695888 h 2030152"/>
              <a:gd name="connsiteX12" fmla="*/ 2317334 w 2789071"/>
              <a:gd name="connsiteY12" fmla="*/ 1339338 h 2030152"/>
              <a:gd name="connsiteX13" fmla="*/ 2295052 w 2789071"/>
              <a:gd name="connsiteY13" fmla="*/ 1272486 h 2030152"/>
              <a:gd name="connsiteX14" fmla="*/ 2072231 w 2789071"/>
              <a:gd name="connsiteY14" fmla="*/ 1294770 h 2030152"/>
              <a:gd name="connsiteX15" fmla="*/ 2139077 w 2789071"/>
              <a:gd name="connsiteY15" fmla="*/ 1361623 h 2030152"/>
              <a:gd name="connsiteX16" fmla="*/ 1983103 w 2789071"/>
              <a:gd name="connsiteY16" fmla="*/ 1339338 h 2030152"/>
              <a:gd name="connsiteX17" fmla="*/ 1604308 w 2789071"/>
              <a:gd name="connsiteY17" fmla="*/ 1317054 h 2030152"/>
              <a:gd name="connsiteX18" fmla="*/ 1492898 w 2789071"/>
              <a:gd name="connsiteY18" fmla="*/ 1116495 h 2030152"/>
              <a:gd name="connsiteX19" fmla="*/ 1448334 w 2789071"/>
              <a:gd name="connsiteY19" fmla="*/ 1049642 h 2030152"/>
              <a:gd name="connsiteX20" fmla="*/ 1515180 w 2789071"/>
              <a:gd name="connsiteY20" fmla="*/ 982789 h 2030152"/>
              <a:gd name="connsiteX21" fmla="*/ 1559744 w 2789071"/>
              <a:gd name="connsiteY21" fmla="*/ 759946 h 2030152"/>
              <a:gd name="connsiteX22" fmla="*/ 1492898 w 2789071"/>
              <a:gd name="connsiteY22" fmla="*/ 782230 h 2030152"/>
              <a:gd name="connsiteX23" fmla="*/ 1247795 w 2789071"/>
              <a:gd name="connsiteY23" fmla="*/ 938221 h 2030152"/>
              <a:gd name="connsiteX24" fmla="*/ 1091821 w 2789071"/>
              <a:gd name="connsiteY24" fmla="*/ 982789 h 2030152"/>
              <a:gd name="connsiteX25" fmla="*/ 1136385 w 2789071"/>
              <a:gd name="connsiteY25" fmla="*/ 849083 h 2030152"/>
              <a:gd name="connsiteX26" fmla="*/ 1292359 w 2789071"/>
              <a:gd name="connsiteY26" fmla="*/ 559387 h 2030152"/>
              <a:gd name="connsiteX27" fmla="*/ 1225513 w 2789071"/>
              <a:gd name="connsiteY27" fmla="*/ 537103 h 2030152"/>
              <a:gd name="connsiteX28" fmla="*/ 1002692 w 2789071"/>
              <a:gd name="connsiteY28" fmla="*/ 492534 h 2030152"/>
              <a:gd name="connsiteX29" fmla="*/ 512487 w 2789071"/>
              <a:gd name="connsiteY29" fmla="*/ 470250 h 2030152"/>
              <a:gd name="connsiteX30" fmla="*/ 646179 w 2789071"/>
              <a:gd name="connsiteY30" fmla="*/ 381113 h 2030152"/>
              <a:gd name="connsiteX31" fmla="*/ 467923 w 2789071"/>
              <a:gd name="connsiteY31" fmla="*/ 291975 h 2030152"/>
              <a:gd name="connsiteX32" fmla="*/ 334231 w 2789071"/>
              <a:gd name="connsiteY32" fmla="*/ 247407 h 2030152"/>
              <a:gd name="connsiteX33" fmla="*/ 311949 w 2789071"/>
              <a:gd name="connsiteY33" fmla="*/ 158269 h 2030152"/>
              <a:gd name="connsiteX34" fmla="*/ 289666 w 2789071"/>
              <a:gd name="connsiteY34" fmla="*/ 24564 h 2030152"/>
              <a:gd name="connsiteX35" fmla="*/ 200538 w 2789071"/>
              <a:gd name="connsiteY35" fmla="*/ 2279 h 2030152"/>
              <a:gd name="connsiteX36" fmla="*/ 0 w 2789071"/>
              <a:gd name="connsiteY36" fmla="*/ 2279 h 20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789071" h="2030152">
                <a:moveTo>
                  <a:pt x="2718411" y="2030152"/>
                </a:moveTo>
                <a:cubicBezTo>
                  <a:pt x="2614428" y="2022724"/>
                  <a:pt x="2507597" y="2033154"/>
                  <a:pt x="2406462" y="2007868"/>
                </a:cubicBezTo>
                <a:cubicBezTo>
                  <a:pt x="2380480" y="2001372"/>
                  <a:pt x="2355403" y="1966997"/>
                  <a:pt x="2361898" y="1941015"/>
                </a:cubicBezTo>
                <a:cubicBezTo>
                  <a:pt x="2367594" y="1918229"/>
                  <a:pt x="2406462" y="1926159"/>
                  <a:pt x="2428744" y="1918731"/>
                </a:cubicBezTo>
                <a:cubicBezTo>
                  <a:pt x="2594715" y="1808071"/>
                  <a:pt x="2390865" y="1950299"/>
                  <a:pt x="2562437" y="1807309"/>
                </a:cubicBezTo>
                <a:cubicBezTo>
                  <a:pt x="2583009" y="1790164"/>
                  <a:pt x="2608711" y="1779886"/>
                  <a:pt x="2629283" y="1762741"/>
                </a:cubicBezTo>
                <a:cubicBezTo>
                  <a:pt x="2800854" y="1619751"/>
                  <a:pt x="2597004" y="1761979"/>
                  <a:pt x="2762975" y="1651319"/>
                </a:cubicBezTo>
                <a:cubicBezTo>
                  <a:pt x="2770402" y="1629035"/>
                  <a:pt x="2799350" y="1603258"/>
                  <a:pt x="2785257" y="1584466"/>
                </a:cubicBezTo>
                <a:cubicBezTo>
                  <a:pt x="2748325" y="1535218"/>
                  <a:pt x="2584672" y="1580760"/>
                  <a:pt x="2562437" y="1584466"/>
                </a:cubicBezTo>
                <a:cubicBezTo>
                  <a:pt x="2555009" y="1606750"/>
                  <a:pt x="2554827" y="1632976"/>
                  <a:pt x="2540154" y="1651319"/>
                </a:cubicBezTo>
                <a:cubicBezTo>
                  <a:pt x="2508739" y="1690592"/>
                  <a:pt x="2450501" y="1703491"/>
                  <a:pt x="2406462" y="1718172"/>
                </a:cubicBezTo>
                <a:cubicBezTo>
                  <a:pt x="2369325" y="1710744"/>
                  <a:pt x="2303725" y="1732754"/>
                  <a:pt x="2295052" y="1695888"/>
                </a:cubicBezTo>
                <a:cubicBezTo>
                  <a:pt x="2267780" y="1579971"/>
                  <a:pt x="2317334" y="1458420"/>
                  <a:pt x="2317334" y="1339338"/>
                </a:cubicBezTo>
                <a:cubicBezTo>
                  <a:pt x="2317334" y="1315849"/>
                  <a:pt x="2302479" y="1294770"/>
                  <a:pt x="2295052" y="1272486"/>
                </a:cubicBezTo>
                <a:lnTo>
                  <a:pt x="2072231" y="1294770"/>
                </a:lnTo>
                <a:cubicBezTo>
                  <a:pt x="2044871" y="1310406"/>
                  <a:pt x="2167263" y="1347529"/>
                  <a:pt x="2139077" y="1361623"/>
                </a:cubicBezTo>
                <a:cubicBezTo>
                  <a:pt x="2092103" y="1385112"/>
                  <a:pt x="2035441" y="1343700"/>
                  <a:pt x="1983103" y="1339338"/>
                </a:cubicBezTo>
                <a:cubicBezTo>
                  <a:pt x="1857057" y="1328833"/>
                  <a:pt x="1730573" y="1324482"/>
                  <a:pt x="1604308" y="1317054"/>
                </a:cubicBezTo>
                <a:cubicBezTo>
                  <a:pt x="1565089" y="1199386"/>
                  <a:pt x="1595055" y="1269746"/>
                  <a:pt x="1492898" y="1116495"/>
                </a:cubicBezTo>
                <a:lnTo>
                  <a:pt x="1448334" y="1049642"/>
                </a:lnTo>
                <a:cubicBezTo>
                  <a:pt x="1470616" y="1027358"/>
                  <a:pt x="1497701" y="1009010"/>
                  <a:pt x="1515180" y="982789"/>
                </a:cubicBezTo>
                <a:cubicBezTo>
                  <a:pt x="1541589" y="943172"/>
                  <a:pt x="1562050" y="766865"/>
                  <a:pt x="1559744" y="759946"/>
                </a:cubicBezTo>
                <a:cubicBezTo>
                  <a:pt x="1552317" y="737664"/>
                  <a:pt x="1515180" y="774802"/>
                  <a:pt x="1492898" y="782230"/>
                </a:cubicBezTo>
                <a:cubicBezTo>
                  <a:pt x="1486618" y="786417"/>
                  <a:pt x="1272969" y="931927"/>
                  <a:pt x="1247795" y="938221"/>
                </a:cubicBezTo>
                <a:cubicBezTo>
                  <a:pt x="1135881" y="966202"/>
                  <a:pt x="1187719" y="950820"/>
                  <a:pt x="1091821" y="982789"/>
                </a:cubicBezTo>
                <a:cubicBezTo>
                  <a:pt x="1053354" y="867376"/>
                  <a:pt x="1061276" y="957585"/>
                  <a:pt x="1136385" y="849083"/>
                </a:cubicBezTo>
                <a:cubicBezTo>
                  <a:pt x="1261336" y="668579"/>
                  <a:pt x="1248334" y="691476"/>
                  <a:pt x="1292359" y="559387"/>
                </a:cubicBezTo>
                <a:cubicBezTo>
                  <a:pt x="1270077" y="551959"/>
                  <a:pt x="1248819" y="540017"/>
                  <a:pt x="1225513" y="537103"/>
                </a:cubicBezTo>
                <a:cubicBezTo>
                  <a:pt x="945268" y="502069"/>
                  <a:pt x="836011" y="548102"/>
                  <a:pt x="1002692" y="492534"/>
                </a:cubicBezTo>
                <a:cubicBezTo>
                  <a:pt x="839290" y="485106"/>
                  <a:pt x="668610" y="519043"/>
                  <a:pt x="512487" y="470250"/>
                </a:cubicBezTo>
                <a:cubicBezTo>
                  <a:pt x="461365" y="454273"/>
                  <a:pt x="646179" y="381113"/>
                  <a:pt x="646179" y="381113"/>
                </a:cubicBezTo>
                <a:cubicBezTo>
                  <a:pt x="570229" y="267176"/>
                  <a:pt x="638705" y="334675"/>
                  <a:pt x="467923" y="291975"/>
                </a:cubicBezTo>
                <a:cubicBezTo>
                  <a:pt x="422351" y="280581"/>
                  <a:pt x="334231" y="247407"/>
                  <a:pt x="334231" y="247407"/>
                </a:cubicBezTo>
                <a:cubicBezTo>
                  <a:pt x="326804" y="217694"/>
                  <a:pt x="317955" y="188301"/>
                  <a:pt x="311949" y="158269"/>
                </a:cubicBezTo>
                <a:cubicBezTo>
                  <a:pt x="303089" y="113963"/>
                  <a:pt x="315926" y="61332"/>
                  <a:pt x="289666" y="24564"/>
                </a:cubicBezTo>
                <a:cubicBezTo>
                  <a:pt x="271867" y="-356"/>
                  <a:pt x="231072" y="4628"/>
                  <a:pt x="200538" y="2279"/>
                </a:cubicBezTo>
                <a:cubicBezTo>
                  <a:pt x="133889" y="-2849"/>
                  <a:pt x="66846" y="2279"/>
                  <a:pt x="0" y="2279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177375" y="1063778"/>
            <a:ext cx="2789071" cy="2030152"/>
          </a:xfrm>
          <a:custGeom>
            <a:avLst/>
            <a:gdLst>
              <a:gd name="connsiteX0" fmla="*/ 2718411 w 2789071"/>
              <a:gd name="connsiteY0" fmla="*/ 2030152 h 2030152"/>
              <a:gd name="connsiteX1" fmla="*/ 2406462 w 2789071"/>
              <a:gd name="connsiteY1" fmla="*/ 2007868 h 2030152"/>
              <a:gd name="connsiteX2" fmla="*/ 2361898 w 2789071"/>
              <a:gd name="connsiteY2" fmla="*/ 1941015 h 2030152"/>
              <a:gd name="connsiteX3" fmla="*/ 2428744 w 2789071"/>
              <a:gd name="connsiteY3" fmla="*/ 1918731 h 2030152"/>
              <a:gd name="connsiteX4" fmla="*/ 2562437 w 2789071"/>
              <a:gd name="connsiteY4" fmla="*/ 1807309 h 2030152"/>
              <a:gd name="connsiteX5" fmla="*/ 2629283 w 2789071"/>
              <a:gd name="connsiteY5" fmla="*/ 1762741 h 2030152"/>
              <a:gd name="connsiteX6" fmla="*/ 2762975 w 2789071"/>
              <a:gd name="connsiteY6" fmla="*/ 1651319 h 2030152"/>
              <a:gd name="connsiteX7" fmla="*/ 2785257 w 2789071"/>
              <a:gd name="connsiteY7" fmla="*/ 1584466 h 2030152"/>
              <a:gd name="connsiteX8" fmla="*/ 2562437 w 2789071"/>
              <a:gd name="connsiteY8" fmla="*/ 1584466 h 2030152"/>
              <a:gd name="connsiteX9" fmla="*/ 2540154 w 2789071"/>
              <a:gd name="connsiteY9" fmla="*/ 1651319 h 2030152"/>
              <a:gd name="connsiteX10" fmla="*/ 2406462 w 2789071"/>
              <a:gd name="connsiteY10" fmla="*/ 1718172 h 2030152"/>
              <a:gd name="connsiteX11" fmla="*/ 2295052 w 2789071"/>
              <a:gd name="connsiteY11" fmla="*/ 1695888 h 2030152"/>
              <a:gd name="connsiteX12" fmla="*/ 2317334 w 2789071"/>
              <a:gd name="connsiteY12" fmla="*/ 1339338 h 2030152"/>
              <a:gd name="connsiteX13" fmla="*/ 2295052 w 2789071"/>
              <a:gd name="connsiteY13" fmla="*/ 1272486 h 2030152"/>
              <a:gd name="connsiteX14" fmla="*/ 2072231 w 2789071"/>
              <a:gd name="connsiteY14" fmla="*/ 1294770 h 2030152"/>
              <a:gd name="connsiteX15" fmla="*/ 2139077 w 2789071"/>
              <a:gd name="connsiteY15" fmla="*/ 1361623 h 2030152"/>
              <a:gd name="connsiteX16" fmla="*/ 1983103 w 2789071"/>
              <a:gd name="connsiteY16" fmla="*/ 1339338 h 2030152"/>
              <a:gd name="connsiteX17" fmla="*/ 1604308 w 2789071"/>
              <a:gd name="connsiteY17" fmla="*/ 1317054 h 2030152"/>
              <a:gd name="connsiteX18" fmla="*/ 1492898 w 2789071"/>
              <a:gd name="connsiteY18" fmla="*/ 1116495 h 2030152"/>
              <a:gd name="connsiteX19" fmla="*/ 1448334 w 2789071"/>
              <a:gd name="connsiteY19" fmla="*/ 1049642 h 2030152"/>
              <a:gd name="connsiteX20" fmla="*/ 1515180 w 2789071"/>
              <a:gd name="connsiteY20" fmla="*/ 982789 h 2030152"/>
              <a:gd name="connsiteX21" fmla="*/ 1559744 w 2789071"/>
              <a:gd name="connsiteY21" fmla="*/ 759946 h 2030152"/>
              <a:gd name="connsiteX22" fmla="*/ 1492898 w 2789071"/>
              <a:gd name="connsiteY22" fmla="*/ 782230 h 2030152"/>
              <a:gd name="connsiteX23" fmla="*/ 1247795 w 2789071"/>
              <a:gd name="connsiteY23" fmla="*/ 938221 h 2030152"/>
              <a:gd name="connsiteX24" fmla="*/ 1091821 w 2789071"/>
              <a:gd name="connsiteY24" fmla="*/ 982789 h 2030152"/>
              <a:gd name="connsiteX25" fmla="*/ 1136385 w 2789071"/>
              <a:gd name="connsiteY25" fmla="*/ 849083 h 2030152"/>
              <a:gd name="connsiteX26" fmla="*/ 1292359 w 2789071"/>
              <a:gd name="connsiteY26" fmla="*/ 559387 h 2030152"/>
              <a:gd name="connsiteX27" fmla="*/ 1225513 w 2789071"/>
              <a:gd name="connsiteY27" fmla="*/ 537103 h 2030152"/>
              <a:gd name="connsiteX28" fmla="*/ 1002692 w 2789071"/>
              <a:gd name="connsiteY28" fmla="*/ 492534 h 2030152"/>
              <a:gd name="connsiteX29" fmla="*/ 512487 w 2789071"/>
              <a:gd name="connsiteY29" fmla="*/ 470250 h 2030152"/>
              <a:gd name="connsiteX30" fmla="*/ 646179 w 2789071"/>
              <a:gd name="connsiteY30" fmla="*/ 381113 h 2030152"/>
              <a:gd name="connsiteX31" fmla="*/ 467923 w 2789071"/>
              <a:gd name="connsiteY31" fmla="*/ 291975 h 2030152"/>
              <a:gd name="connsiteX32" fmla="*/ 334231 w 2789071"/>
              <a:gd name="connsiteY32" fmla="*/ 247407 h 2030152"/>
              <a:gd name="connsiteX33" fmla="*/ 311949 w 2789071"/>
              <a:gd name="connsiteY33" fmla="*/ 158269 h 2030152"/>
              <a:gd name="connsiteX34" fmla="*/ 289666 w 2789071"/>
              <a:gd name="connsiteY34" fmla="*/ 24564 h 2030152"/>
              <a:gd name="connsiteX35" fmla="*/ 200538 w 2789071"/>
              <a:gd name="connsiteY35" fmla="*/ 2279 h 2030152"/>
              <a:gd name="connsiteX36" fmla="*/ 0 w 2789071"/>
              <a:gd name="connsiteY36" fmla="*/ 2279 h 20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789071" h="2030152">
                <a:moveTo>
                  <a:pt x="2718411" y="2030152"/>
                </a:moveTo>
                <a:cubicBezTo>
                  <a:pt x="2614428" y="2022724"/>
                  <a:pt x="2507597" y="2033154"/>
                  <a:pt x="2406462" y="2007868"/>
                </a:cubicBezTo>
                <a:cubicBezTo>
                  <a:pt x="2380480" y="2001372"/>
                  <a:pt x="2355403" y="1966997"/>
                  <a:pt x="2361898" y="1941015"/>
                </a:cubicBezTo>
                <a:cubicBezTo>
                  <a:pt x="2367594" y="1918229"/>
                  <a:pt x="2406462" y="1926159"/>
                  <a:pt x="2428744" y="1918731"/>
                </a:cubicBezTo>
                <a:cubicBezTo>
                  <a:pt x="2594715" y="1808071"/>
                  <a:pt x="2390865" y="1950299"/>
                  <a:pt x="2562437" y="1807309"/>
                </a:cubicBezTo>
                <a:cubicBezTo>
                  <a:pt x="2583009" y="1790164"/>
                  <a:pt x="2608711" y="1779886"/>
                  <a:pt x="2629283" y="1762741"/>
                </a:cubicBezTo>
                <a:cubicBezTo>
                  <a:pt x="2800854" y="1619751"/>
                  <a:pt x="2597004" y="1761979"/>
                  <a:pt x="2762975" y="1651319"/>
                </a:cubicBezTo>
                <a:cubicBezTo>
                  <a:pt x="2770402" y="1629035"/>
                  <a:pt x="2799350" y="1603258"/>
                  <a:pt x="2785257" y="1584466"/>
                </a:cubicBezTo>
                <a:cubicBezTo>
                  <a:pt x="2748325" y="1535218"/>
                  <a:pt x="2584672" y="1580760"/>
                  <a:pt x="2562437" y="1584466"/>
                </a:cubicBezTo>
                <a:cubicBezTo>
                  <a:pt x="2555009" y="1606750"/>
                  <a:pt x="2554827" y="1632976"/>
                  <a:pt x="2540154" y="1651319"/>
                </a:cubicBezTo>
                <a:cubicBezTo>
                  <a:pt x="2508739" y="1690592"/>
                  <a:pt x="2450501" y="1703491"/>
                  <a:pt x="2406462" y="1718172"/>
                </a:cubicBezTo>
                <a:cubicBezTo>
                  <a:pt x="2369325" y="1710744"/>
                  <a:pt x="2303725" y="1732754"/>
                  <a:pt x="2295052" y="1695888"/>
                </a:cubicBezTo>
                <a:cubicBezTo>
                  <a:pt x="2267780" y="1579971"/>
                  <a:pt x="2317334" y="1458420"/>
                  <a:pt x="2317334" y="1339338"/>
                </a:cubicBezTo>
                <a:cubicBezTo>
                  <a:pt x="2317334" y="1315849"/>
                  <a:pt x="2302479" y="1294770"/>
                  <a:pt x="2295052" y="1272486"/>
                </a:cubicBezTo>
                <a:lnTo>
                  <a:pt x="2072231" y="1294770"/>
                </a:lnTo>
                <a:cubicBezTo>
                  <a:pt x="2044871" y="1310406"/>
                  <a:pt x="2167263" y="1347529"/>
                  <a:pt x="2139077" y="1361623"/>
                </a:cubicBezTo>
                <a:cubicBezTo>
                  <a:pt x="2092103" y="1385112"/>
                  <a:pt x="2035441" y="1343700"/>
                  <a:pt x="1983103" y="1339338"/>
                </a:cubicBezTo>
                <a:cubicBezTo>
                  <a:pt x="1857057" y="1328833"/>
                  <a:pt x="1730573" y="1324482"/>
                  <a:pt x="1604308" y="1317054"/>
                </a:cubicBezTo>
                <a:cubicBezTo>
                  <a:pt x="1565089" y="1199386"/>
                  <a:pt x="1595055" y="1269746"/>
                  <a:pt x="1492898" y="1116495"/>
                </a:cubicBezTo>
                <a:lnTo>
                  <a:pt x="1448334" y="1049642"/>
                </a:lnTo>
                <a:cubicBezTo>
                  <a:pt x="1470616" y="1027358"/>
                  <a:pt x="1497701" y="1009010"/>
                  <a:pt x="1515180" y="982789"/>
                </a:cubicBezTo>
                <a:cubicBezTo>
                  <a:pt x="1541589" y="943172"/>
                  <a:pt x="1562050" y="766865"/>
                  <a:pt x="1559744" y="759946"/>
                </a:cubicBezTo>
                <a:cubicBezTo>
                  <a:pt x="1552317" y="737664"/>
                  <a:pt x="1515180" y="774802"/>
                  <a:pt x="1492898" y="782230"/>
                </a:cubicBezTo>
                <a:cubicBezTo>
                  <a:pt x="1486618" y="786417"/>
                  <a:pt x="1272969" y="931927"/>
                  <a:pt x="1247795" y="938221"/>
                </a:cubicBezTo>
                <a:cubicBezTo>
                  <a:pt x="1135881" y="966202"/>
                  <a:pt x="1187719" y="950820"/>
                  <a:pt x="1091821" y="982789"/>
                </a:cubicBezTo>
                <a:cubicBezTo>
                  <a:pt x="1053354" y="867376"/>
                  <a:pt x="1061276" y="957585"/>
                  <a:pt x="1136385" y="849083"/>
                </a:cubicBezTo>
                <a:cubicBezTo>
                  <a:pt x="1261336" y="668579"/>
                  <a:pt x="1248334" y="691476"/>
                  <a:pt x="1292359" y="559387"/>
                </a:cubicBezTo>
                <a:cubicBezTo>
                  <a:pt x="1270077" y="551959"/>
                  <a:pt x="1248819" y="540017"/>
                  <a:pt x="1225513" y="537103"/>
                </a:cubicBezTo>
                <a:cubicBezTo>
                  <a:pt x="945268" y="502069"/>
                  <a:pt x="836011" y="548102"/>
                  <a:pt x="1002692" y="492534"/>
                </a:cubicBezTo>
                <a:cubicBezTo>
                  <a:pt x="839290" y="485106"/>
                  <a:pt x="668610" y="519043"/>
                  <a:pt x="512487" y="470250"/>
                </a:cubicBezTo>
                <a:cubicBezTo>
                  <a:pt x="461365" y="454273"/>
                  <a:pt x="646179" y="381113"/>
                  <a:pt x="646179" y="381113"/>
                </a:cubicBezTo>
                <a:cubicBezTo>
                  <a:pt x="570229" y="267176"/>
                  <a:pt x="638705" y="334675"/>
                  <a:pt x="467923" y="291975"/>
                </a:cubicBezTo>
                <a:cubicBezTo>
                  <a:pt x="422351" y="280581"/>
                  <a:pt x="334231" y="247407"/>
                  <a:pt x="334231" y="247407"/>
                </a:cubicBezTo>
                <a:cubicBezTo>
                  <a:pt x="326804" y="217694"/>
                  <a:pt x="317955" y="188301"/>
                  <a:pt x="311949" y="158269"/>
                </a:cubicBezTo>
                <a:cubicBezTo>
                  <a:pt x="303089" y="113963"/>
                  <a:pt x="315926" y="61332"/>
                  <a:pt x="289666" y="24564"/>
                </a:cubicBezTo>
                <a:cubicBezTo>
                  <a:pt x="271867" y="-356"/>
                  <a:pt x="231072" y="4628"/>
                  <a:pt x="200538" y="2279"/>
                </a:cubicBezTo>
                <a:cubicBezTo>
                  <a:pt x="133889" y="-2849"/>
                  <a:pt x="66846" y="2279"/>
                  <a:pt x="0" y="2279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 rot="2682966">
            <a:off x="2999805" y="1415763"/>
            <a:ext cx="2789071" cy="2030152"/>
          </a:xfrm>
          <a:custGeom>
            <a:avLst/>
            <a:gdLst>
              <a:gd name="connsiteX0" fmla="*/ 2718411 w 2789071"/>
              <a:gd name="connsiteY0" fmla="*/ 2030152 h 2030152"/>
              <a:gd name="connsiteX1" fmla="*/ 2406462 w 2789071"/>
              <a:gd name="connsiteY1" fmla="*/ 2007868 h 2030152"/>
              <a:gd name="connsiteX2" fmla="*/ 2361898 w 2789071"/>
              <a:gd name="connsiteY2" fmla="*/ 1941015 h 2030152"/>
              <a:gd name="connsiteX3" fmla="*/ 2428744 w 2789071"/>
              <a:gd name="connsiteY3" fmla="*/ 1918731 h 2030152"/>
              <a:gd name="connsiteX4" fmla="*/ 2562437 w 2789071"/>
              <a:gd name="connsiteY4" fmla="*/ 1807309 h 2030152"/>
              <a:gd name="connsiteX5" fmla="*/ 2629283 w 2789071"/>
              <a:gd name="connsiteY5" fmla="*/ 1762741 h 2030152"/>
              <a:gd name="connsiteX6" fmla="*/ 2762975 w 2789071"/>
              <a:gd name="connsiteY6" fmla="*/ 1651319 h 2030152"/>
              <a:gd name="connsiteX7" fmla="*/ 2785257 w 2789071"/>
              <a:gd name="connsiteY7" fmla="*/ 1584466 h 2030152"/>
              <a:gd name="connsiteX8" fmla="*/ 2562437 w 2789071"/>
              <a:gd name="connsiteY8" fmla="*/ 1584466 h 2030152"/>
              <a:gd name="connsiteX9" fmla="*/ 2540154 w 2789071"/>
              <a:gd name="connsiteY9" fmla="*/ 1651319 h 2030152"/>
              <a:gd name="connsiteX10" fmla="*/ 2406462 w 2789071"/>
              <a:gd name="connsiteY10" fmla="*/ 1718172 h 2030152"/>
              <a:gd name="connsiteX11" fmla="*/ 2295052 w 2789071"/>
              <a:gd name="connsiteY11" fmla="*/ 1695888 h 2030152"/>
              <a:gd name="connsiteX12" fmla="*/ 2317334 w 2789071"/>
              <a:gd name="connsiteY12" fmla="*/ 1339338 h 2030152"/>
              <a:gd name="connsiteX13" fmla="*/ 2295052 w 2789071"/>
              <a:gd name="connsiteY13" fmla="*/ 1272486 h 2030152"/>
              <a:gd name="connsiteX14" fmla="*/ 2072231 w 2789071"/>
              <a:gd name="connsiteY14" fmla="*/ 1294770 h 2030152"/>
              <a:gd name="connsiteX15" fmla="*/ 2139077 w 2789071"/>
              <a:gd name="connsiteY15" fmla="*/ 1361623 h 2030152"/>
              <a:gd name="connsiteX16" fmla="*/ 1983103 w 2789071"/>
              <a:gd name="connsiteY16" fmla="*/ 1339338 h 2030152"/>
              <a:gd name="connsiteX17" fmla="*/ 1604308 w 2789071"/>
              <a:gd name="connsiteY17" fmla="*/ 1317054 h 2030152"/>
              <a:gd name="connsiteX18" fmla="*/ 1492898 w 2789071"/>
              <a:gd name="connsiteY18" fmla="*/ 1116495 h 2030152"/>
              <a:gd name="connsiteX19" fmla="*/ 1448334 w 2789071"/>
              <a:gd name="connsiteY19" fmla="*/ 1049642 h 2030152"/>
              <a:gd name="connsiteX20" fmla="*/ 1515180 w 2789071"/>
              <a:gd name="connsiteY20" fmla="*/ 982789 h 2030152"/>
              <a:gd name="connsiteX21" fmla="*/ 1559744 w 2789071"/>
              <a:gd name="connsiteY21" fmla="*/ 759946 h 2030152"/>
              <a:gd name="connsiteX22" fmla="*/ 1492898 w 2789071"/>
              <a:gd name="connsiteY22" fmla="*/ 782230 h 2030152"/>
              <a:gd name="connsiteX23" fmla="*/ 1247795 w 2789071"/>
              <a:gd name="connsiteY23" fmla="*/ 938221 h 2030152"/>
              <a:gd name="connsiteX24" fmla="*/ 1091821 w 2789071"/>
              <a:gd name="connsiteY24" fmla="*/ 982789 h 2030152"/>
              <a:gd name="connsiteX25" fmla="*/ 1136385 w 2789071"/>
              <a:gd name="connsiteY25" fmla="*/ 849083 h 2030152"/>
              <a:gd name="connsiteX26" fmla="*/ 1292359 w 2789071"/>
              <a:gd name="connsiteY26" fmla="*/ 559387 h 2030152"/>
              <a:gd name="connsiteX27" fmla="*/ 1225513 w 2789071"/>
              <a:gd name="connsiteY27" fmla="*/ 537103 h 2030152"/>
              <a:gd name="connsiteX28" fmla="*/ 1002692 w 2789071"/>
              <a:gd name="connsiteY28" fmla="*/ 492534 h 2030152"/>
              <a:gd name="connsiteX29" fmla="*/ 512487 w 2789071"/>
              <a:gd name="connsiteY29" fmla="*/ 470250 h 2030152"/>
              <a:gd name="connsiteX30" fmla="*/ 646179 w 2789071"/>
              <a:gd name="connsiteY30" fmla="*/ 381113 h 2030152"/>
              <a:gd name="connsiteX31" fmla="*/ 467923 w 2789071"/>
              <a:gd name="connsiteY31" fmla="*/ 291975 h 2030152"/>
              <a:gd name="connsiteX32" fmla="*/ 334231 w 2789071"/>
              <a:gd name="connsiteY32" fmla="*/ 247407 h 2030152"/>
              <a:gd name="connsiteX33" fmla="*/ 311949 w 2789071"/>
              <a:gd name="connsiteY33" fmla="*/ 158269 h 2030152"/>
              <a:gd name="connsiteX34" fmla="*/ 289666 w 2789071"/>
              <a:gd name="connsiteY34" fmla="*/ 24564 h 2030152"/>
              <a:gd name="connsiteX35" fmla="*/ 200538 w 2789071"/>
              <a:gd name="connsiteY35" fmla="*/ 2279 h 2030152"/>
              <a:gd name="connsiteX36" fmla="*/ 0 w 2789071"/>
              <a:gd name="connsiteY36" fmla="*/ 2279 h 20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789071" h="2030152">
                <a:moveTo>
                  <a:pt x="2718411" y="2030152"/>
                </a:moveTo>
                <a:cubicBezTo>
                  <a:pt x="2614428" y="2022724"/>
                  <a:pt x="2507597" y="2033154"/>
                  <a:pt x="2406462" y="2007868"/>
                </a:cubicBezTo>
                <a:cubicBezTo>
                  <a:pt x="2380480" y="2001372"/>
                  <a:pt x="2355403" y="1966997"/>
                  <a:pt x="2361898" y="1941015"/>
                </a:cubicBezTo>
                <a:cubicBezTo>
                  <a:pt x="2367594" y="1918229"/>
                  <a:pt x="2406462" y="1926159"/>
                  <a:pt x="2428744" y="1918731"/>
                </a:cubicBezTo>
                <a:cubicBezTo>
                  <a:pt x="2594715" y="1808071"/>
                  <a:pt x="2390865" y="1950299"/>
                  <a:pt x="2562437" y="1807309"/>
                </a:cubicBezTo>
                <a:cubicBezTo>
                  <a:pt x="2583009" y="1790164"/>
                  <a:pt x="2608711" y="1779886"/>
                  <a:pt x="2629283" y="1762741"/>
                </a:cubicBezTo>
                <a:cubicBezTo>
                  <a:pt x="2800854" y="1619751"/>
                  <a:pt x="2597004" y="1761979"/>
                  <a:pt x="2762975" y="1651319"/>
                </a:cubicBezTo>
                <a:cubicBezTo>
                  <a:pt x="2770402" y="1629035"/>
                  <a:pt x="2799350" y="1603258"/>
                  <a:pt x="2785257" y="1584466"/>
                </a:cubicBezTo>
                <a:cubicBezTo>
                  <a:pt x="2748325" y="1535218"/>
                  <a:pt x="2584672" y="1580760"/>
                  <a:pt x="2562437" y="1584466"/>
                </a:cubicBezTo>
                <a:cubicBezTo>
                  <a:pt x="2555009" y="1606750"/>
                  <a:pt x="2554827" y="1632976"/>
                  <a:pt x="2540154" y="1651319"/>
                </a:cubicBezTo>
                <a:cubicBezTo>
                  <a:pt x="2508739" y="1690592"/>
                  <a:pt x="2450501" y="1703491"/>
                  <a:pt x="2406462" y="1718172"/>
                </a:cubicBezTo>
                <a:cubicBezTo>
                  <a:pt x="2369325" y="1710744"/>
                  <a:pt x="2303725" y="1732754"/>
                  <a:pt x="2295052" y="1695888"/>
                </a:cubicBezTo>
                <a:cubicBezTo>
                  <a:pt x="2267780" y="1579971"/>
                  <a:pt x="2317334" y="1458420"/>
                  <a:pt x="2317334" y="1339338"/>
                </a:cubicBezTo>
                <a:cubicBezTo>
                  <a:pt x="2317334" y="1315849"/>
                  <a:pt x="2302479" y="1294770"/>
                  <a:pt x="2295052" y="1272486"/>
                </a:cubicBezTo>
                <a:lnTo>
                  <a:pt x="2072231" y="1294770"/>
                </a:lnTo>
                <a:cubicBezTo>
                  <a:pt x="2044871" y="1310406"/>
                  <a:pt x="2167263" y="1347529"/>
                  <a:pt x="2139077" y="1361623"/>
                </a:cubicBezTo>
                <a:cubicBezTo>
                  <a:pt x="2092103" y="1385112"/>
                  <a:pt x="2035441" y="1343700"/>
                  <a:pt x="1983103" y="1339338"/>
                </a:cubicBezTo>
                <a:cubicBezTo>
                  <a:pt x="1857057" y="1328833"/>
                  <a:pt x="1730573" y="1324482"/>
                  <a:pt x="1604308" y="1317054"/>
                </a:cubicBezTo>
                <a:cubicBezTo>
                  <a:pt x="1565089" y="1199386"/>
                  <a:pt x="1595055" y="1269746"/>
                  <a:pt x="1492898" y="1116495"/>
                </a:cubicBezTo>
                <a:lnTo>
                  <a:pt x="1448334" y="1049642"/>
                </a:lnTo>
                <a:cubicBezTo>
                  <a:pt x="1470616" y="1027358"/>
                  <a:pt x="1497701" y="1009010"/>
                  <a:pt x="1515180" y="982789"/>
                </a:cubicBezTo>
                <a:cubicBezTo>
                  <a:pt x="1541589" y="943172"/>
                  <a:pt x="1562050" y="766865"/>
                  <a:pt x="1559744" y="759946"/>
                </a:cubicBezTo>
                <a:cubicBezTo>
                  <a:pt x="1552317" y="737664"/>
                  <a:pt x="1515180" y="774802"/>
                  <a:pt x="1492898" y="782230"/>
                </a:cubicBezTo>
                <a:cubicBezTo>
                  <a:pt x="1486618" y="786417"/>
                  <a:pt x="1272969" y="931927"/>
                  <a:pt x="1247795" y="938221"/>
                </a:cubicBezTo>
                <a:cubicBezTo>
                  <a:pt x="1135881" y="966202"/>
                  <a:pt x="1187719" y="950820"/>
                  <a:pt x="1091821" y="982789"/>
                </a:cubicBezTo>
                <a:cubicBezTo>
                  <a:pt x="1053354" y="867376"/>
                  <a:pt x="1061276" y="957585"/>
                  <a:pt x="1136385" y="849083"/>
                </a:cubicBezTo>
                <a:cubicBezTo>
                  <a:pt x="1261336" y="668579"/>
                  <a:pt x="1248334" y="691476"/>
                  <a:pt x="1292359" y="559387"/>
                </a:cubicBezTo>
                <a:cubicBezTo>
                  <a:pt x="1270077" y="551959"/>
                  <a:pt x="1248819" y="540017"/>
                  <a:pt x="1225513" y="537103"/>
                </a:cubicBezTo>
                <a:cubicBezTo>
                  <a:pt x="945268" y="502069"/>
                  <a:pt x="836011" y="548102"/>
                  <a:pt x="1002692" y="492534"/>
                </a:cubicBezTo>
                <a:cubicBezTo>
                  <a:pt x="839290" y="485106"/>
                  <a:pt x="668610" y="519043"/>
                  <a:pt x="512487" y="470250"/>
                </a:cubicBezTo>
                <a:cubicBezTo>
                  <a:pt x="461365" y="454273"/>
                  <a:pt x="646179" y="381113"/>
                  <a:pt x="646179" y="381113"/>
                </a:cubicBezTo>
                <a:cubicBezTo>
                  <a:pt x="570229" y="267176"/>
                  <a:pt x="638705" y="334675"/>
                  <a:pt x="467923" y="291975"/>
                </a:cubicBezTo>
                <a:cubicBezTo>
                  <a:pt x="422351" y="280581"/>
                  <a:pt x="334231" y="247407"/>
                  <a:pt x="334231" y="247407"/>
                </a:cubicBezTo>
                <a:cubicBezTo>
                  <a:pt x="326804" y="217694"/>
                  <a:pt x="317955" y="188301"/>
                  <a:pt x="311949" y="158269"/>
                </a:cubicBezTo>
                <a:cubicBezTo>
                  <a:pt x="303089" y="113963"/>
                  <a:pt x="315926" y="61332"/>
                  <a:pt x="289666" y="24564"/>
                </a:cubicBezTo>
                <a:cubicBezTo>
                  <a:pt x="271867" y="-356"/>
                  <a:pt x="231072" y="4628"/>
                  <a:pt x="200538" y="2279"/>
                </a:cubicBezTo>
                <a:cubicBezTo>
                  <a:pt x="133889" y="-2849"/>
                  <a:pt x="66846" y="2279"/>
                  <a:pt x="0" y="2279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 rot="6073339">
            <a:off x="6220706" y="2583239"/>
            <a:ext cx="2789071" cy="2030152"/>
          </a:xfrm>
          <a:custGeom>
            <a:avLst/>
            <a:gdLst>
              <a:gd name="connsiteX0" fmla="*/ 2718411 w 2789071"/>
              <a:gd name="connsiteY0" fmla="*/ 2030152 h 2030152"/>
              <a:gd name="connsiteX1" fmla="*/ 2406462 w 2789071"/>
              <a:gd name="connsiteY1" fmla="*/ 2007868 h 2030152"/>
              <a:gd name="connsiteX2" fmla="*/ 2361898 w 2789071"/>
              <a:gd name="connsiteY2" fmla="*/ 1941015 h 2030152"/>
              <a:gd name="connsiteX3" fmla="*/ 2428744 w 2789071"/>
              <a:gd name="connsiteY3" fmla="*/ 1918731 h 2030152"/>
              <a:gd name="connsiteX4" fmla="*/ 2562437 w 2789071"/>
              <a:gd name="connsiteY4" fmla="*/ 1807309 h 2030152"/>
              <a:gd name="connsiteX5" fmla="*/ 2629283 w 2789071"/>
              <a:gd name="connsiteY5" fmla="*/ 1762741 h 2030152"/>
              <a:gd name="connsiteX6" fmla="*/ 2762975 w 2789071"/>
              <a:gd name="connsiteY6" fmla="*/ 1651319 h 2030152"/>
              <a:gd name="connsiteX7" fmla="*/ 2785257 w 2789071"/>
              <a:gd name="connsiteY7" fmla="*/ 1584466 h 2030152"/>
              <a:gd name="connsiteX8" fmla="*/ 2562437 w 2789071"/>
              <a:gd name="connsiteY8" fmla="*/ 1584466 h 2030152"/>
              <a:gd name="connsiteX9" fmla="*/ 2540154 w 2789071"/>
              <a:gd name="connsiteY9" fmla="*/ 1651319 h 2030152"/>
              <a:gd name="connsiteX10" fmla="*/ 2406462 w 2789071"/>
              <a:gd name="connsiteY10" fmla="*/ 1718172 h 2030152"/>
              <a:gd name="connsiteX11" fmla="*/ 2295052 w 2789071"/>
              <a:gd name="connsiteY11" fmla="*/ 1695888 h 2030152"/>
              <a:gd name="connsiteX12" fmla="*/ 2317334 w 2789071"/>
              <a:gd name="connsiteY12" fmla="*/ 1339338 h 2030152"/>
              <a:gd name="connsiteX13" fmla="*/ 2295052 w 2789071"/>
              <a:gd name="connsiteY13" fmla="*/ 1272486 h 2030152"/>
              <a:gd name="connsiteX14" fmla="*/ 2072231 w 2789071"/>
              <a:gd name="connsiteY14" fmla="*/ 1294770 h 2030152"/>
              <a:gd name="connsiteX15" fmla="*/ 2139077 w 2789071"/>
              <a:gd name="connsiteY15" fmla="*/ 1361623 h 2030152"/>
              <a:gd name="connsiteX16" fmla="*/ 1983103 w 2789071"/>
              <a:gd name="connsiteY16" fmla="*/ 1339338 h 2030152"/>
              <a:gd name="connsiteX17" fmla="*/ 1604308 w 2789071"/>
              <a:gd name="connsiteY17" fmla="*/ 1317054 h 2030152"/>
              <a:gd name="connsiteX18" fmla="*/ 1492898 w 2789071"/>
              <a:gd name="connsiteY18" fmla="*/ 1116495 h 2030152"/>
              <a:gd name="connsiteX19" fmla="*/ 1448334 w 2789071"/>
              <a:gd name="connsiteY19" fmla="*/ 1049642 h 2030152"/>
              <a:gd name="connsiteX20" fmla="*/ 1515180 w 2789071"/>
              <a:gd name="connsiteY20" fmla="*/ 982789 h 2030152"/>
              <a:gd name="connsiteX21" fmla="*/ 1559744 w 2789071"/>
              <a:gd name="connsiteY21" fmla="*/ 759946 h 2030152"/>
              <a:gd name="connsiteX22" fmla="*/ 1492898 w 2789071"/>
              <a:gd name="connsiteY22" fmla="*/ 782230 h 2030152"/>
              <a:gd name="connsiteX23" fmla="*/ 1247795 w 2789071"/>
              <a:gd name="connsiteY23" fmla="*/ 938221 h 2030152"/>
              <a:gd name="connsiteX24" fmla="*/ 1091821 w 2789071"/>
              <a:gd name="connsiteY24" fmla="*/ 982789 h 2030152"/>
              <a:gd name="connsiteX25" fmla="*/ 1136385 w 2789071"/>
              <a:gd name="connsiteY25" fmla="*/ 849083 h 2030152"/>
              <a:gd name="connsiteX26" fmla="*/ 1292359 w 2789071"/>
              <a:gd name="connsiteY26" fmla="*/ 559387 h 2030152"/>
              <a:gd name="connsiteX27" fmla="*/ 1225513 w 2789071"/>
              <a:gd name="connsiteY27" fmla="*/ 537103 h 2030152"/>
              <a:gd name="connsiteX28" fmla="*/ 1002692 w 2789071"/>
              <a:gd name="connsiteY28" fmla="*/ 492534 h 2030152"/>
              <a:gd name="connsiteX29" fmla="*/ 512487 w 2789071"/>
              <a:gd name="connsiteY29" fmla="*/ 470250 h 2030152"/>
              <a:gd name="connsiteX30" fmla="*/ 646179 w 2789071"/>
              <a:gd name="connsiteY30" fmla="*/ 381113 h 2030152"/>
              <a:gd name="connsiteX31" fmla="*/ 467923 w 2789071"/>
              <a:gd name="connsiteY31" fmla="*/ 291975 h 2030152"/>
              <a:gd name="connsiteX32" fmla="*/ 334231 w 2789071"/>
              <a:gd name="connsiteY32" fmla="*/ 247407 h 2030152"/>
              <a:gd name="connsiteX33" fmla="*/ 311949 w 2789071"/>
              <a:gd name="connsiteY33" fmla="*/ 158269 h 2030152"/>
              <a:gd name="connsiteX34" fmla="*/ 289666 w 2789071"/>
              <a:gd name="connsiteY34" fmla="*/ 24564 h 2030152"/>
              <a:gd name="connsiteX35" fmla="*/ 200538 w 2789071"/>
              <a:gd name="connsiteY35" fmla="*/ 2279 h 2030152"/>
              <a:gd name="connsiteX36" fmla="*/ 0 w 2789071"/>
              <a:gd name="connsiteY36" fmla="*/ 2279 h 20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789071" h="2030152">
                <a:moveTo>
                  <a:pt x="2718411" y="2030152"/>
                </a:moveTo>
                <a:cubicBezTo>
                  <a:pt x="2614428" y="2022724"/>
                  <a:pt x="2507597" y="2033154"/>
                  <a:pt x="2406462" y="2007868"/>
                </a:cubicBezTo>
                <a:cubicBezTo>
                  <a:pt x="2380480" y="2001372"/>
                  <a:pt x="2355403" y="1966997"/>
                  <a:pt x="2361898" y="1941015"/>
                </a:cubicBezTo>
                <a:cubicBezTo>
                  <a:pt x="2367594" y="1918229"/>
                  <a:pt x="2406462" y="1926159"/>
                  <a:pt x="2428744" y="1918731"/>
                </a:cubicBezTo>
                <a:cubicBezTo>
                  <a:pt x="2594715" y="1808071"/>
                  <a:pt x="2390865" y="1950299"/>
                  <a:pt x="2562437" y="1807309"/>
                </a:cubicBezTo>
                <a:cubicBezTo>
                  <a:pt x="2583009" y="1790164"/>
                  <a:pt x="2608711" y="1779886"/>
                  <a:pt x="2629283" y="1762741"/>
                </a:cubicBezTo>
                <a:cubicBezTo>
                  <a:pt x="2800854" y="1619751"/>
                  <a:pt x="2597004" y="1761979"/>
                  <a:pt x="2762975" y="1651319"/>
                </a:cubicBezTo>
                <a:cubicBezTo>
                  <a:pt x="2770402" y="1629035"/>
                  <a:pt x="2799350" y="1603258"/>
                  <a:pt x="2785257" y="1584466"/>
                </a:cubicBezTo>
                <a:cubicBezTo>
                  <a:pt x="2748325" y="1535218"/>
                  <a:pt x="2584672" y="1580760"/>
                  <a:pt x="2562437" y="1584466"/>
                </a:cubicBezTo>
                <a:cubicBezTo>
                  <a:pt x="2555009" y="1606750"/>
                  <a:pt x="2554827" y="1632976"/>
                  <a:pt x="2540154" y="1651319"/>
                </a:cubicBezTo>
                <a:cubicBezTo>
                  <a:pt x="2508739" y="1690592"/>
                  <a:pt x="2450501" y="1703491"/>
                  <a:pt x="2406462" y="1718172"/>
                </a:cubicBezTo>
                <a:cubicBezTo>
                  <a:pt x="2369325" y="1710744"/>
                  <a:pt x="2303725" y="1732754"/>
                  <a:pt x="2295052" y="1695888"/>
                </a:cubicBezTo>
                <a:cubicBezTo>
                  <a:pt x="2267780" y="1579971"/>
                  <a:pt x="2317334" y="1458420"/>
                  <a:pt x="2317334" y="1339338"/>
                </a:cubicBezTo>
                <a:cubicBezTo>
                  <a:pt x="2317334" y="1315849"/>
                  <a:pt x="2302479" y="1294770"/>
                  <a:pt x="2295052" y="1272486"/>
                </a:cubicBezTo>
                <a:lnTo>
                  <a:pt x="2072231" y="1294770"/>
                </a:lnTo>
                <a:cubicBezTo>
                  <a:pt x="2044871" y="1310406"/>
                  <a:pt x="2167263" y="1347529"/>
                  <a:pt x="2139077" y="1361623"/>
                </a:cubicBezTo>
                <a:cubicBezTo>
                  <a:pt x="2092103" y="1385112"/>
                  <a:pt x="2035441" y="1343700"/>
                  <a:pt x="1983103" y="1339338"/>
                </a:cubicBezTo>
                <a:cubicBezTo>
                  <a:pt x="1857057" y="1328833"/>
                  <a:pt x="1730573" y="1324482"/>
                  <a:pt x="1604308" y="1317054"/>
                </a:cubicBezTo>
                <a:cubicBezTo>
                  <a:pt x="1565089" y="1199386"/>
                  <a:pt x="1595055" y="1269746"/>
                  <a:pt x="1492898" y="1116495"/>
                </a:cubicBezTo>
                <a:lnTo>
                  <a:pt x="1448334" y="1049642"/>
                </a:lnTo>
                <a:cubicBezTo>
                  <a:pt x="1470616" y="1027358"/>
                  <a:pt x="1497701" y="1009010"/>
                  <a:pt x="1515180" y="982789"/>
                </a:cubicBezTo>
                <a:cubicBezTo>
                  <a:pt x="1541589" y="943172"/>
                  <a:pt x="1562050" y="766865"/>
                  <a:pt x="1559744" y="759946"/>
                </a:cubicBezTo>
                <a:cubicBezTo>
                  <a:pt x="1552317" y="737664"/>
                  <a:pt x="1515180" y="774802"/>
                  <a:pt x="1492898" y="782230"/>
                </a:cubicBezTo>
                <a:cubicBezTo>
                  <a:pt x="1486618" y="786417"/>
                  <a:pt x="1272969" y="931927"/>
                  <a:pt x="1247795" y="938221"/>
                </a:cubicBezTo>
                <a:cubicBezTo>
                  <a:pt x="1135881" y="966202"/>
                  <a:pt x="1187719" y="950820"/>
                  <a:pt x="1091821" y="982789"/>
                </a:cubicBezTo>
                <a:cubicBezTo>
                  <a:pt x="1053354" y="867376"/>
                  <a:pt x="1061276" y="957585"/>
                  <a:pt x="1136385" y="849083"/>
                </a:cubicBezTo>
                <a:cubicBezTo>
                  <a:pt x="1261336" y="668579"/>
                  <a:pt x="1248334" y="691476"/>
                  <a:pt x="1292359" y="559387"/>
                </a:cubicBezTo>
                <a:cubicBezTo>
                  <a:pt x="1270077" y="551959"/>
                  <a:pt x="1248819" y="540017"/>
                  <a:pt x="1225513" y="537103"/>
                </a:cubicBezTo>
                <a:cubicBezTo>
                  <a:pt x="945268" y="502069"/>
                  <a:pt x="836011" y="548102"/>
                  <a:pt x="1002692" y="492534"/>
                </a:cubicBezTo>
                <a:cubicBezTo>
                  <a:pt x="839290" y="485106"/>
                  <a:pt x="668610" y="519043"/>
                  <a:pt x="512487" y="470250"/>
                </a:cubicBezTo>
                <a:cubicBezTo>
                  <a:pt x="461365" y="454273"/>
                  <a:pt x="646179" y="381113"/>
                  <a:pt x="646179" y="381113"/>
                </a:cubicBezTo>
                <a:cubicBezTo>
                  <a:pt x="570229" y="267176"/>
                  <a:pt x="638705" y="334675"/>
                  <a:pt x="467923" y="291975"/>
                </a:cubicBezTo>
                <a:cubicBezTo>
                  <a:pt x="422351" y="280581"/>
                  <a:pt x="334231" y="247407"/>
                  <a:pt x="334231" y="247407"/>
                </a:cubicBezTo>
                <a:cubicBezTo>
                  <a:pt x="326804" y="217694"/>
                  <a:pt x="317955" y="188301"/>
                  <a:pt x="311949" y="158269"/>
                </a:cubicBezTo>
                <a:cubicBezTo>
                  <a:pt x="303089" y="113963"/>
                  <a:pt x="315926" y="61332"/>
                  <a:pt x="289666" y="24564"/>
                </a:cubicBezTo>
                <a:cubicBezTo>
                  <a:pt x="271867" y="-356"/>
                  <a:pt x="231072" y="4628"/>
                  <a:pt x="200538" y="2279"/>
                </a:cubicBezTo>
                <a:cubicBezTo>
                  <a:pt x="133889" y="-2849"/>
                  <a:pt x="66846" y="2279"/>
                  <a:pt x="0" y="2279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 rot="4882286">
            <a:off x="5160299" y="1052197"/>
            <a:ext cx="2789071" cy="2030152"/>
          </a:xfrm>
          <a:custGeom>
            <a:avLst/>
            <a:gdLst>
              <a:gd name="connsiteX0" fmla="*/ 2718411 w 2789071"/>
              <a:gd name="connsiteY0" fmla="*/ 2030152 h 2030152"/>
              <a:gd name="connsiteX1" fmla="*/ 2406462 w 2789071"/>
              <a:gd name="connsiteY1" fmla="*/ 2007868 h 2030152"/>
              <a:gd name="connsiteX2" fmla="*/ 2361898 w 2789071"/>
              <a:gd name="connsiteY2" fmla="*/ 1941015 h 2030152"/>
              <a:gd name="connsiteX3" fmla="*/ 2428744 w 2789071"/>
              <a:gd name="connsiteY3" fmla="*/ 1918731 h 2030152"/>
              <a:gd name="connsiteX4" fmla="*/ 2562437 w 2789071"/>
              <a:gd name="connsiteY4" fmla="*/ 1807309 h 2030152"/>
              <a:gd name="connsiteX5" fmla="*/ 2629283 w 2789071"/>
              <a:gd name="connsiteY5" fmla="*/ 1762741 h 2030152"/>
              <a:gd name="connsiteX6" fmla="*/ 2762975 w 2789071"/>
              <a:gd name="connsiteY6" fmla="*/ 1651319 h 2030152"/>
              <a:gd name="connsiteX7" fmla="*/ 2785257 w 2789071"/>
              <a:gd name="connsiteY7" fmla="*/ 1584466 h 2030152"/>
              <a:gd name="connsiteX8" fmla="*/ 2562437 w 2789071"/>
              <a:gd name="connsiteY8" fmla="*/ 1584466 h 2030152"/>
              <a:gd name="connsiteX9" fmla="*/ 2540154 w 2789071"/>
              <a:gd name="connsiteY9" fmla="*/ 1651319 h 2030152"/>
              <a:gd name="connsiteX10" fmla="*/ 2406462 w 2789071"/>
              <a:gd name="connsiteY10" fmla="*/ 1718172 h 2030152"/>
              <a:gd name="connsiteX11" fmla="*/ 2295052 w 2789071"/>
              <a:gd name="connsiteY11" fmla="*/ 1695888 h 2030152"/>
              <a:gd name="connsiteX12" fmla="*/ 2317334 w 2789071"/>
              <a:gd name="connsiteY12" fmla="*/ 1339338 h 2030152"/>
              <a:gd name="connsiteX13" fmla="*/ 2295052 w 2789071"/>
              <a:gd name="connsiteY13" fmla="*/ 1272486 h 2030152"/>
              <a:gd name="connsiteX14" fmla="*/ 2072231 w 2789071"/>
              <a:gd name="connsiteY14" fmla="*/ 1294770 h 2030152"/>
              <a:gd name="connsiteX15" fmla="*/ 2139077 w 2789071"/>
              <a:gd name="connsiteY15" fmla="*/ 1361623 h 2030152"/>
              <a:gd name="connsiteX16" fmla="*/ 1983103 w 2789071"/>
              <a:gd name="connsiteY16" fmla="*/ 1339338 h 2030152"/>
              <a:gd name="connsiteX17" fmla="*/ 1604308 w 2789071"/>
              <a:gd name="connsiteY17" fmla="*/ 1317054 h 2030152"/>
              <a:gd name="connsiteX18" fmla="*/ 1492898 w 2789071"/>
              <a:gd name="connsiteY18" fmla="*/ 1116495 h 2030152"/>
              <a:gd name="connsiteX19" fmla="*/ 1448334 w 2789071"/>
              <a:gd name="connsiteY19" fmla="*/ 1049642 h 2030152"/>
              <a:gd name="connsiteX20" fmla="*/ 1515180 w 2789071"/>
              <a:gd name="connsiteY20" fmla="*/ 982789 h 2030152"/>
              <a:gd name="connsiteX21" fmla="*/ 1559744 w 2789071"/>
              <a:gd name="connsiteY21" fmla="*/ 759946 h 2030152"/>
              <a:gd name="connsiteX22" fmla="*/ 1492898 w 2789071"/>
              <a:gd name="connsiteY22" fmla="*/ 782230 h 2030152"/>
              <a:gd name="connsiteX23" fmla="*/ 1247795 w 2789071"/>
              <a:gd name="connsiteY23" fmla="*/ 938221 h 2030152"/>
              <a:gd name="connsiteX24" fmla="*/ 1091821 w 2789071"/>
              <a:gd name="connsiteY24" fmla="*/ 982789 h 2030152"/>
              <a:gd name="connsiteX25" fmla="*/ 1136385 w 2789071"/>
              <a:gd name="connsiteY25" fmla="*/ 849083 h 2030152"/>
              <a:gd name="connsiteX26" fmla="*/ 1292359 w 2789071"/>
              <a:gd name="connsiteY26" fmla="*/ 559387 h 2030152"/>
              <a:gd name="connsiteX27" fmla="*/ 1225513 w 2789071"/>
              <a:gd name="connsiteY27" fmla="*/ 537103 h 2030152"/>
              <a:gd name="connsiteX28" fmla="*/ 1002692 w 2789071"/>
              <a:gd name="connsiteY28" fmla="*/ 492534 h 2030152"/>
              <a:gd name="connsiteX29" fmla="*/ 512487 w 2789071"/>
              <a:gd name="connsiteY29" fmla="*/ 470250 h 2030152"/>
              <a:gd name="connsiteX30" fmla="*/ 646179 w 2789071"/>
              <a:gd name="connsiteY30" fmla="*/ 381113 h 2030152"/>
              <a:gd name="connsiteX31" fmla="*/ 467923 w 2789071"/>
              <a:gd name="connsiteY31" fmla="*/ 291975 h 2030152"/>
              <a:gd name="connsiteX32" fmla="*/ 334231 w 2789071"/>
              <a:gd name="connsiteY32" fmla="*/ 247407 h 2030152"/>
              <a:gd name="connsiteX33" fmla="*/ 311949 w 2789071"/>
              <a:gd name="connsiteY33" fmla="*/ 158269 h 2030152"/>
              <a:gd name="connsiteX34" fmla="*/ 289666 w 2789071"/>
              <a:gd name="connsiteY34" fmla="*/ 24564 h 2030152"/>
              <a:gd name="connsiteX35" fmla="*/ 200538 w 2789071"/>
              <a:gd name="connsiteY35" fmla="*/ 2279 h 2030152"/>
              <a:gd name="connsiteX36" fmla="*/ 0 w 2789071"/>
              <a:gd name="connsiteY36" fmla="*/ 2279 h 203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789071" h="2030152">
                <a:moveTo>
                  <a:pt x="2718411" y="2030152"/>
                </a:moveTo>
                <a:cubicBezTo>
                  <a:pt x="2614428" y="2022724"/>
                  <a:pt x="2507597" y="2033154"/>
                  <a:pt x="2406462" y="2007868"/>
                </a:cubicBezTo>
                <a:cubicBezTo>
                  <a:pt x="2380480" y="2001372"/>
                  <a:pt x="2355403" y="1966997"/>
                  <a:pt x="2361898" y="1941015"/>
                </a:cubicBezTo>
                <a:cubicBezTo>
                  <a:pt x="2367594" y="1918229"/>
                  <a:pt x="2406462" y="1926159"/>
                  <a:pt x="2428744" y="1918731"/>
                </a:cubicBezTo>
                <a:cubicBezTo>
                  <a:pt x="2594715" y="1808071"/>
                  <a:pt x="2390865" y="1950299"/>
                  <a:pt x="2562437" y="1807309"/>
                </a:cubicBezTo>
                <a:cubicBezTo>
                  <a:pt x="2583009" y="1790164"/>
                  <a:pt x="2608711" y="1779886"/>
                  <a:pt x="2629283" y="1762741"/>
                </a:cubicBezTo>
                <a:cubicBezTo>
                  <a:pt x="2800854" y="1619751"/>
                  <a:pt x="2597004" y="1761979"/>
                  <a:pt x="2762975" y="1651319"/>
                </a:cubicBezTo>
                <a:cubicBezTo>
                  <a:pt x="2770402" y="1629035"/>
                  <a:pt x="2799350" y="1603258"/>
                  <a:pt x="2785257" y="1584466"/>
                </a:cubicBezTo>
                <a:cubicBezTo>
                  <a:pt x="2748325" y="1535218"/>
                  <a:pt x="2584672" y="1580760"/>
                  <a:pt x="2562437" y="1584466"/>
                </a:cubicBezTo>
                <a:cubicBezTo>
                  <a:pt x="2555009" y="1606750"/>
                  <a:pt x="2554827" y="1632976"/>
                  <a:pt x="2540154" y="1651319"/>
                </a:cubicBezTo>
                <a:cubicBezTo>
                  <a:pt x="2508739" y="1690592"/>
                  <a:pt x="2450501" y="1703491"/>
                  <a:pt x="2406462" y="1718172"/>
                </a:cubicBezTo>
                <a:cubicBezTo>
                  <a:pt x="2369325" y="1710744"/>
                  <a:pt x="2303725" y="1732754"/>
                  <a:pt x="2295052" y="1695888"/>
                </a:cubicBezTo>
                <a:cubicBezTo>
                  <a:pt x="2267780" y="1579971"/>
                  <a:pt x="2317334" y="1458420"/>
                  <a:pt x="2317334" y="1339338"/>
                </a:cubicBezTo>
                <a:cubicBezTo>
                  <a:pt x="2317334" y="1315849"/>
                  <a:pt x="2302479" y="1294770"/>
                  <a:pt x="2295052" y="1272486"/>
                </a:cubicBezTo>
                <a:lnTo>
                  <a:pt x="2072231" y="1294770"/>
                </a:lnTo>
                <a:cubicBezTo>
                  <a:pt x="2044871" y="1310406"/>
                  <a:pt x="2167263" y="1347529"/>
                  <a:pt x="2139077" y="1361623"/>
                </a:cubicBezTo>
                <a:cubicBezTo>
                  <a:pt x="2092103" y="1385112"/>
                  <a:pt x="2035441" y="1343700"/>
                  <a:pt x="1983103" y="1339338"/>
                </a:cubicBezTo>
                <a:cubicBezTo>
                  <a:pt x="1857057" y="1328833"/>
                  <a:pt x="1730573" y="1324482"/>
                  <a:pt x="1604308" y="1317054"/>
                </a:cubicBezTo>
                <a:cubicBezTo>
                  <a:pt x="1565089" y="1199386"/>
                  <a:pt x="1595055" y="1269746"/>
                  <a:pt x="1492898" y="1116495"/>
                </a:cubicBezTo>
                <a:lnTo>
                  <a:pt x="1448334" y="1049642"/>
                </a:lnTo>
                <a:cubicBezTo>
                  <a:pt x="1470616" y="1027358"/>
                  <a:pt x="1497701" y="1009010"/>
                  <a:pt x="1515180" y="982789"/>
                </a:cubicBezTo>
                <a:cubicBezTo>
                  <a:pt x="1541589" y="943172"/>
                  <a:pt x="1562050" y="766865"/>
                  <a:pt x="1559744" y="759946"/>
                </a:cubicBezTo>
                <a:cubicBezTo>
                  <a:pt x="1552317" y="737664"/>
                  <a:pt x="1515180" y="774802"/>
                  <a:pt x="1492898" y="782230"/>
                </a:cubicBezTo>
                <a:cubicBezTo>
                  <a:pt x="1486618" y="786417"/>
                  <a:pt x="1272969" y="931927"/>
                  <a:pt x="1247795" y="938221"/>
                </a:cubicBezTo>
                <a:cubicBezTo>
                  <a:pt x="1135881" y="966202"/>
                  <a:pt x="1187719" y="950820"/>
                  <a:pt x="1091821" y="982789"/>
                </a:cubicBezTo>
                <a:cubicBezTo>
                  <a:pt x="1053354" y="867376"/>
                  <a:pt x="1061276" y="957585"/>
                  <a:pt x="1136385" y="849083"/>
                </a:cubicBezTo>
                <a:cubicBezTo>
                  <a:pt x="1261336" y="668579"/>
                  <a:pt x="1248334" y="691476"/>
                  <a:pt x="1292359" y="559387"/>
                </a:cubicBezTo>
                <a:cubicBezTo>
                  <a:pt x="1270077" y="551959"/>
                  <a:pt x="1248819" y="540017"/>
                  <a:pt x="1225513" y="537103"/>
                </a:cubicBezTo>
                <a:cubicBezTo>
                  <a:pt x="945268" y="502069"/>
                  <a:pt x="836011" y="548102"/>
                  <a:pt x="1002692" y="492534"/>
                </a:cubicBezTo>
                <a:cubicBezTo>
                  <a:pt x="839290" y="485106"/>
                  <a:pt x="668610" y="519043"/>
                  <a:pt x="512487" y="470250"/>
                </a:cubicBezTo>
                <a:cubicBezTo>
                  <a:pt x="461365" y="454273"/>
                  <a:pt x="646179" y="381113"/>
                  <a:pt x="646179" y="381113"/>
                </a:cubicBezTo>
                <a:cubicBezTo>
                  <a:pt x="570229" y="267176"/>
                  <a:pt x="638705" y="334675"/>
                  <a:pt x="467923" y="291975"/>
                </a:cubicBezTo>
                <a:cubicBezTo>
                  <a:pt x="422351" y="280581"/>
                  <a:pt x="334231" y="247407"/>
                  <a:pt x="334231" y="247407"/>
                </a:cubicBezTo>
                <a:cubicBezTo>
                  <a:pt x="326804" y="217694"/>
                  <a:pt x="317955" y="188301"/>
                  <a:pt x="311949" y="158269"/>
                </a:cubicBezTo>
                <a:cubicBezTo>
                  <a:pt x="303089" y="113963"/>
                  <a:pt x="315926" y="61332"/>
                  <a:pt x="289666" y="24564"/>
                </a:cubicBezTo>
                <a:cubicBezTo>
                  <a:pt x="271867" y="-356"/>
                  <a:pt x="231072" y="4628"/>
                  <a:pt x="200538" y="2279"/>
                </a:cubicBezTo>
                <a:cubicBezTo>
                  <a:pt x="133889" y="-2849"/>
                  <a:pt x="66846" y="2279"/>
                  <a:pt x="0" y="2279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82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-0.00462 -0.00347 -0.00925 -0.0052 -0.01364 C -0.00677 -0.01734 -0.00885 -0.02034 -0.01024 -0.02381 C -0.01492 -0.03537 -0.02325 -0.05825 -0.02325 -0.05825 C -0.02238 -0.06264 -0.0229 -0.06842 -0.02064 -0.07212 C -0.01908 -0.0749 -0.01527 -0.07351 -0.01284 -0.07536 C -0.00746 -0.07998 -0.00364 -0.08923 0 -0.0957 C 0.00156 -0.10263 0.0033 -0.10957 0.00503 -0.1165 C 0.00573 -0.11997 0.00763 -0.12668 0.00763 -0.12668 C 0.00677 -0.14031 0.00763 -0.15465 0.00503 -0.16759 C 0.00399 -0.17268 -0.00069 -0.17429 -0.0026 -0.17799 C -0.00416 -0.18123 -0.00364 -0.18539 -0.0052 -0.18816 C -0.0111 -0.19787 -0.0229 -0.19857 -0.03088 -0.20203 C -0.03001 -0.21012 -0.02915 -0.21822 -0.02828 -0.22584 C -0.02741 -0.23509 -0.02568 -0.25335 -0.02568 -0.25335 " pathEditMode="relative" ptsTypes="ffffffffffffff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-0.00462 -0.00347 -0.00925 -0.0052 -0.01364 C -0.00677 -0.01734 -0.00885 -0.02034 -0.01024 -0.02381 C -0.01492 -0.03537 -0.02325 -0.05825 -0.02325 -0.05825 C -0.02238 -0.06264 -0.0229 -0.06842 -0.02064 -0.07212 C -0.01908 -0.0749 -0.01527 -0.07351 -0.01284 -0.07536 C -0.00746 -0.07998 -0.00364 -0.08923 0 -0.0957 C 0.00156 -0.10263 0.0033 -0.10957 0.00503 -0.1165 C 0.00573 -0.11997 0.00763 -0.12668 0.00763 -0.12668 C 0.00677 -0.14031 0.00763 -0.15465 0.00503 -0.16759 C 0.00399 -0.17268 -0.00069 -0.17429 -0.0026 -0.17799 C -0.00416 -0.18123 -0.00364 -0.18539 -0.0052 -0.18816 C -0.0111 -0.19787 -0.0229 -0.19857 -0.03088 -0.20203 C -0.03001 -0.21012 -0.02915 -0.21822 -0.02828 -0.22584 C -0.02741 -0.23509 -0.02568 -0.25335 -0.02568 -0.25335 " pathEditMode="relative" ptsTypes="ffffffffffffff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-0.00462 -0.00347 -0.00925 -0.0052 -0.01364 C -0.00677 -0.01734 -0.00885 -0.02034 -0.01024 -0.02381 C -0.01492 -0.03537 -0.02325 -0.05825 -0.02325 -0.05825 C -0.02238 -0.06264 -0.0229 -0.06842 -0.02064 -0.07212 C -0.01908 -0.0749 -0.01527 -0.07351 -0.01284 -0.07536 C -0.00746 -0.07998 -0.00364 -0.08923 0 -0.0957 C 0.00156 -0.10263 0.0033 -0.10957 0.00503 -0.1165 C 0.00573 -0.11997 0.00763 -0.12668 0.00763 -0.12668 C 0.00677 -0.14031 0.00763 -0.15465 0.00503 -0.16759 C 0.00399 -0.17268 -0.00069 -0.17429 -0.0026 -0.17799 C -0.00416 -0.18123 -0.00364 -0.18539 -0.0052 -0.18816 C -0.0111 -0.19787 -0.0229 -0.19857 -0.03088 -0.20203 C -0.03001 -0.21012 -0.02915 -0.21822 -0.02828 -0.22584 C -0.02741 -0.23509 -0.02568 -0.25335 -0.02568 -0.25335 " pathEditMode="relative" ptsTypes="ffffffffffffff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-0.00462 -0.00347 -0.00925 -0.0052 -0.01364 C -0.00677 -0.01734 -0.00885 -0.02034 -0.01024 -0.02381 C -0.01492 -0.03537 -0.02325 -0.05825 -0.02325 -0.05825 C -0.02238 -0.06264 -0.0229 -0.06842 -0.02064 -0.07212 C -0.01908 -0.0749 -0.01527 -0.07351 -0.01284 -0.07536 C -0.00746 -0.07998 -0.00364 -0.08923 0 -0.0957 C 0.00156 -0.10263 0.0033 -0.10957 0.00503 -0.1165 C 0.00573 -0.11997 0.00763 -0.12668 0.00763 -0.12668 C 0.00677 -0.14031 0.00763 -0.15465 0.00503 -0.16759 C 0.00399 -0.17268 -0.00069 -0.17429 -0.0026 -0.17799 C -0.00416 -0.18123 -0.00364 -0.18539 -0.0052 -0.18816 C -0.0111 -0.19787 -0.0229 -0.19857 -0.03088 -0.20203 C -0.03001 -0.21012 -0.02915 -0.21822 -0.02828 -0.22584 C -0.02741 -0.23509 -0.02568 -0.25335 -0.02568 -0.25335 " pathEditMode="relative" ptsTypes="ffffffffffffff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-0.00462 -0.00347 -0.00925 -0.0052 -0.01364 C -0.00677 -0.01734 -0.00885 -0.02034 -0.01024 -0.02381 C -0.01492 -0.03537 -0.02325 -0.05825 -0.02325 -0.05825 C -0.02238 -0.06264 -0.0229 -0.06842 -0.02064 -0.07212 C -0.01908 -0.0749 -0.01527 -0.07351 -0.01284 -0.07536 C -0.00746 -0.07998 -0.00364 -0.08923 0 -0.0957 C 0.00156 -0.10263 0.0033 -0.10957 0.00503 -0.1165 C 0.00573 -0.11997 0.00763 -0.12668 0.00763 -0.12668 C 0.00677 -0.14031 0.00763 -0.15465 0.00503 -0.16759 C 0.00399 -0.17268 -0.00069 -0.17429 -0.0026 -0.17799 C -0.00416 -0.18123 -0.00364 -0.18539 -0.0052 -0.18816 C -0.0111 -0.19787 -0.0229 -0.19857 -0.03088 -0.20203 C -0.03001 -0.21012 -0.02915 -0.21822 -0.02828 -0.22584 C -0.02741 -0.23509 -0.02568 -0.25335 -0.02568 -0.25335 " pathEditMode="relative" ptsTypes="fffffff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Stinky!!!!!!  </a:t>
            </a:r>
            <a:r>
              <a:rPr lang="en-US" dirty="0" err="1" smtClean="0">
                <a:solidFill>
                  <a:srgbClr val="FF0000"/>
                </a:solidFill>
              </a:rPr>
              <a:t>Peeeuuuu</a:t>
            </a:r>
            <a:r>
              <a:rPr lang="en-US" dirty="0" smtClean="0">
                <a:solidFill>
                  <a:srgbClr val="FF0000"/>
                </a:solidFill>
              </a:rPr>
              <a:t>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4000" dirty="0" smtClean="0"/>
          </a:p>
          <a:p>
            <a:endParaRPr lang="en-US" sz="4000" dirty="0"/>
          </a:p>
          <a:p>
            <a:pPr algn="ctr"/>
            <a:r>
              <a:rPr lang="en-US" sz="5400" dirty="0" smtClean="0">
                <a:solidFill>
                  <a:srgbClr val="660066"/>
                </a:solidFill>
              </a:rPr>
              <a:t>Yes, as a fish decomposes, the </a:t>
            </a:r>
            <a:r>
              <a:rPr lang="en-US" sz="5400" dirty="0" smtClean="0">
                <a:solidFill>
                  <a:srgbClr val="FF0000"/>
                </a:solidFill>
              </a:rPr>
              <a:t>sure</a:t>
            </a:r>
            <a:r>
              <a:rPr lang="en-US" sz="5400" dirty="0" smtClean="0">
                <a:solidFill>
                  <a:srgbClr val="660066"/>
                </a:solidFill>
              </a:rPr>
              <a:t> does give off an odor!</a:t>
            </a:r>
            <a:endParaRPr lang="en-US" sz="54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50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Chemical </a:t>
            </a:r>
            <a:r>
              <a:rPr lang="en-US" dirty="0" err="1" smtClean="0">
                <a:solidFill>
                  <a:srgbClr val="FF0000"/>
                </a:solidFill>
              </a:rPr>
              <a:t>change</a:t>
            </a:r>
            <a:r>
              <a:rPr lang="en-US" dirty="0" err="1" smtClean="0"/>
              <a:t>..Energy</a:t>
            </a:r>
            <a:r>
              <a:rPr lang="en-US" dirty="0" smtClean="0"/>
              <a:t> release!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en-US" sz="4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WOW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….</a:t>
            </a:r>
            <a:r>
              <a:rPr lang="en-US" sz="4800" b="1" dirty="0" smtClean="0">
                <a:ln w="11430"/>
                <a:solidFill>
                  <a:srgbClr val="33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 is the 4</a:t>
            </a:r>
            <a:r>
              <a:rPr lang="en-US" sz="4800" b="1" baseline="30000" dirty="0" smtClean="0">
                <a:ln w="11430"/>
                <a:solidFill>
                  <a:srgbClr val="33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</a:t>
            </a:r>
            <a:r>
              <a:rPr lang="en-US" sz="4800" b="1" dirty="0" smtClean="0">
                <a:ln w="11430"/>
                <a:solidFill>
                  <a:srgbClr val="33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of July and you have a huge firecracker to set off!</a:t>
            </a:r>
            <a:endParaRPr lang="en-US" sz="4800" b="1" dirty="0">
              <a:ln w="11430"/>
              <a:solidFill>
                <a:srgbClr val="33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7413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Will it be a </a:t>
            </a:r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008000"/>
                </a:solidFill>
              </a:rPr>
              <a:t>Physical</a:t>
            </a:r>
            <a:r>
              <a:rPr lang="en-US" dirty="0" smtClean="0"/>
              <a:t> Change?</a:t>
            </a:r>
            <a:endParaRPr lang="en-US" dirty="0"/>
          </a:p>
        </p:txBody>
      </p:sp>
      <p:pic>
        <p:nvPicPr>
          <p:cNvPr id="4" name="Picture 3" descr="attachment.ash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111" y="2137305"/>
            <a:ext cx="4707553" cy="435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715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release!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fireworks2_thumb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17" b="10717"/>
          <a:stretch>
            <a:fillRect/>
          </a:stretch>
        </p:blipFill>
        <p:spPr>
          <a:xfrm>
            <a:off x="1523535" y="2045888"/>
            <a:ext cx="6252903" cy="3438856"/>
          </a:xfrm>
        </p:spPr>
      </p:pic>
    </p:spTree>
    <p:extLst>
      <p:ext uri="{BB962C8B-B14F-4D97-AF65-F5344CB8AC3E}">
        <p14:creationId xmlns:p14="http://schemas.microsoft.com/office/powerpoint/2010/main" val="2058621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was it? </a:t>
            </a:r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008000"/>
                </a:solidFill>
              </a:rPr>
              <a:t>physical</a:t>
            </a:r>
            <a:br>
              <a:rPr lang="en-US" dirty="0" smtClean="0">
                <a:solidFill>
                  <a:srgbClr val="008000"/>
                </a:solidFill>
              </a:rPr>
            </a:br>
            <a:r>
              <a:rPr lang="en-US" dirty="0" smtClean="0">
                <a:solidFill>
                  <a:srgbClr val="3366FF"/>
                </a:solidFill>
              </a:rPr>
              <a:t>or both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Right!  There was a </a:t>
            </a:r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change. Light and heat were given off, there was an odor, you cannot reverse the fire cracker….but did the paper and materials of the firecracker change, too?</a:t>
            </a:r>
          </a:p>
          <a:p>
            <a:endParaRPr lang="en-US" dirty="0"/>
          </a:p>
          <a:p>
            <a:r>
              <a:rPr lang="en-US" dirty="0" smtClean="0"/>
              <a:t>Mostly, this was a </a:t>
            </a:r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change but probably a few </a:t>
            </a:r>
            <a:r>
              <a:rPr lang="en-US" dirty="0" smtClean="0">
                <a:solidFill>
                  <a:srgbClr val="008000"/>
                </a:solidFill>
              </a:rPr>
              <a:t>physical</a:t>
            </a:r>
            <a:r>
              <a:rPr lang="en-US" dirty="0" smtClean="0"/>
              <a:t> changes, too.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50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change – </a:t>
            </a:r>
            <a:r>
              <a:rPr lang="en-US" dirty="0" smtClean="0">
                <a:solidFill>
                  <a:srgbClr val="FF0000"/>
                </a:solidFill>
              </a:rPr>
              <a:t> Chemical change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 descr="greenry399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411" y="2362137"/>
            <a:ext cx="5191720" cy="3487331"/>
          </a:xfrm>
          <a:prstGeom prst="rect">
            <a:avLst/>
          </a:prstGeom>
        </p:spPr>
      </p:pic>
      <p:pic>
        <p:nvPicPr>
          <p:cNvPr id="3" name="Picture 2" descr="fallleaves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84009" y="1492346"/>
            <a:ext cx="3487331" cy="522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48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hemical change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   Coal is a rock made up from ancient plants. </a:t>
            </a:r>
          </a:p>
          <a:p>
            <a:pPr algn="ctr"/>
            <a:r>
              <a:rPr lang="en-US" dirty="0" smtClean="0"/>
              <a:t>It can burn!</a:t>
            </a:r>
            <a:endParaRPr lang="en-US" dirty="0"/>
          </a:p>
        </p:txBody>
      </p:sp>
      <p:pic>
        <p:nvPicPr>
          <p:cNvPr id="8" name="Picture 7" descr="co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062" y="3750195"/>
            <a:ext cx="2286000" cy="2304341"/>
          </a:xfrm>
          <a:prstGeom prst="rect">
            <a:avLst/>
          </a:prstGeom>
        </p:spPr>
      </p:pic>
      <p:sp>
        <p:nvSpPr>
          <p:cNvPr id="10" name="Freeform 9"/>
          <p:cNvSpPr/>
          <p:nvPr/>
        </p:nvSpPr>
        <p:spPr>
          <a:xfrm rot="1214894">
            <a:off x="2843014" y="3074359"/>
            <a:ext cx="524488" cy="1223768"/>
          </a:xfrm>
          <a:custGeom>
            <a:avLst/>
            <a:gdLst>
              <a:gd name="connsiteX0" fmla="*/ 176559 w 524488"/>
              <a:gd name="connsiteY0" fmla="*/ 70605 h 1183888"/>
              <a:gd name="connsiteX1" fmla="*/ 124370 w 524488"/>
              <a:gd name="connsiteY1" fmla="*/ 261950 h 1183888"/>
              <a:gd name="connsiteX2" fmla="*/ 89577 w 524488"/>
              <a:gd name="connsiteY2" fmla="*/ 314135 h 1183888"/>
              <a:gd name="connsiteX3" fmla="*/ 37388 w 524488"/>
              <a:gd name="connsiteY3" fmla="*/ 488086 h 1183888"/>
              <a:gd name="connsiteX4" fmla="*/ 19991 w 524488"/>
              <a:gd name="connsiteY4" fmla="*/ 540271 h 1183888"/>
              <a:gd name="connsiteX5" fmla="*/ 19991 w 524488"/>
              <a:gd name="connsiteY5" fmla="*/ 1062123 h 1183888"/>
              <a:gd name="connsiteX6" fmla="*/ 89577 w 524488"/>
              <a:gd name="connsiteY6" fmla="*/ 1149098 h 1183888"/>
              <a:gd name="connsiteX7" fmla="*/ 193955 w 524488"/>
              <a:gd name="connsiteY7" fmla="*/ 1183888 h 1183888"/>
              <a:gd name="connsiteX8" fmla="*/ 298334 w 524488"/>
              <a:gd name="connsiteY8" fmla="*/ 1166493 h 1183888"/>
              <a:gd name="connsiteX9" fmla="*/ 385316 w 524488"/>
              <a:gd name="connsiteY9" fmla="*/ 1079518 h 1183888"/>
              <a:gd name="connsiteX10" fmla="*/ 437506 w 524488"/>
              <a:gd name="connsiteY10" fmla="*/ 1062123 h 1183888"/>
              <a:gd name="connsiteX11" fmla="*/ 472298 w 524488"/>
              <a:gd name="connsiteY11" fmla="*/ 992543 h 1183888"/>
              <a:gd name="connsiteX12" fmla="*/ 524488 w 524488"/>
              <a:gd name="connsiteY12" fmla="*/ 905567 h 1183888"/>
              <a:gd name="connsiteX13" fmla="*/ 507091 w 524488"/>
              <a:gd name="connsiteY13" fmla="*/ 662037 h 1183888"/>
              <a:gd name="connsiteX14" fmla="*/ 489695 w 524488"/>
              <a:gd name="connsiteY14" fmla="*/ 609851 h 1183888"/>
              <a:gd name="connsiteX15" fmla="*/ 437506 w 524488"/>
              <a:gd name="connsiteY15" fmla="*/ 575061 h 1183888"/>
              <a:gd name="connsiteX16" fmla="*/ 385316 w 524488"/>
              <a:gd name="connsiteY16" fmla="*/ 522876 h 1183888"/>
              <a:gd name="connsiteX17" fmla="*/ 315730 w 524488"/>
              <a:gd name="connsiteY17" fmla="*/ 488086 h 1183888"/>
              <a:gd name="connsiteX18" fmla="*/ 298334 w 524488"/>
              <a:gd name="connsiteY18" fmla="*/ 435901 h 1183888"/>
              <a:gd name="connsiteX19" fmla="*/ 263541 w 524488"/>
              <a:gd name="connsiteY19" fmla="*/ 383716 h 1183888"/>
              <a:gd name="connsiteX20" fmla="*/ 228748 w 524488"/>
              <a:gd name="connsiteY20" fmla="*/ 279345 h 1183888"/>
              <a:gd name="connsiteX21" fmla="*/ 211352 w 524488"/>
              <a:gd name="connsiteY21" fmla="*/ 70605 h 1183888"/>
              <a:gd name="connsiteX22" fmla="*/ 176559 w 524488"/>
              <a:gd name="connsiteY22" fmla="*/ 1024 h 1183888"/>
              <a:gd name="connsiteX23" fmla="*/ 176559 w 524488"/>
              <a:gd name="connsiteY23" fmla="*/ 70605 h 118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4488" h="1183888">
                <a:moveTo>
                  <a:pt x="176559" y="70605"/>
                </a:moveTo>
                <a:cubicBezTo>
                  <a:pt x="167222" y="117285"/>
                  <a:pt x="149596" y="224115"/>
                  <a:pt x="124370" y="261950"/>
                </a:cubicBezTo>
                <a:lnTo>
                  <a:pt x="89577" y="314135"/>
                </a:lnTo>
                <a:cubicBezTo>
                  <a:pt x="63286" y="419287"/>
                  <a:pt x="79738" y="361045"/>
                  <a:pt x="37388" y="488086"/>
                </a:cubicBezTo>
                <a:lnTo>
                  <a:pt x="19991" y="540271"/>
                </a:lnTo>
                <a:cubicBezTo>
                  <a:pt x="-4930" y="789467"/>
                  <a:pt x="-8344" y="736302"/>
                  <a:pt x="19991" y="1062123"/>
                </a:cubicBezTo>
                <a:cubicBezTo>
                  <a:pt x="24352" y="1112266"/>
                  <a:pt x="44535" y="1129081"/>
                  <a:pt x="89577" y="1149098"/>
                </a:cubicBezTo>
                <a:cubicBezTo>
                  <a:pt x="123091" y="1163992"/>
                  <a:pt x="193955" y="1183888"/>
                  <a:pt x="193955" y="1183888"/>
                </a:cubicBezTo>
                <a:cubicBezTo>
                  <a:pt x="228748" y="1178090"/>
                  <a:pt x="264871" y="1177646"/>
                  <a:pt x="298334" y="1166493"/>
                </a:cubicBezTo>
                <a:cubicBezTo>
                  <a:pt x="387804" y="1136672"/>
                  <a:pt x="319041" y="1132533"/>
                  <a:pt x="385316" y="1079518"/>
                </a:cubicBezTo>
                <a:cubicBezTo>
                  <a:pt x="399636" y="1068063"/>
                  <a:pt x="420109" y="1067921"/>
                  <a:pt x="437506" y="1062123"/>
                </a:cubicBezTo>
                <a:cubicBezTo>
                  <a:pt x="449103" y="1038930"/>
                  <a:pt x="457913" y="1014119"/>
                  <a:pt x="472298" y="992543"/>
                </a:cubicBezTo>
                <a:cubicBezTo>
                  <a:pt x="535978" y="897029"/>
                  <a:pt x="484104" y="1026704"/>
                  <a:pt x="524488" y="905567"/>
                </a:cubicBezTo>
                <a:cubicBezTo>
                  <a:pt x="518689" y="824390"/>
                  <a:pt x="516601" y="742863"/>
                  <a:pt x="507091" y="662037"/>
                </a:cubicBezTo>
                <a:cubicBezTo>
                  <a:pt x="504948" y="643826"/>
                  <a:pt x="501150" y="624169"/>
                  <a:pt x="489695" y="609851"/>
                </a:cubicBezTo>
                <a:cubicBezTo>
                  <a:pt x="476634" y="593526"/>
                  <a:pt x="453568" y="588445"/>
                  <a:pt x="437506" y="575061"/>
                </a:cubicBezTo>
                <a:cubicBezTo>
                  <a:pt x="418606" y="559312"/>
                  <a:pt x="405336" y="537174"/>
                  <a:pt x="385316" y="522876"/>
                </a:cubicBezTo>
                <a:cubicBezTo>
                  <a:pt x="364213" y="507804"/>
                  <a:pt x="338925" y="499683"/>
                  <a:pt x="315730" y="488086"/>
                </a:cubicBezTo>
                <a:cubicBezTo>
                  <a:pt x="309931" y="470691"/>
                  <a:pt x="306535" y="452301"/>
                  <a:pt x="298334" y="435901"/>
                </a:cubicBezTo>
                <a:cubicBezTo>
                  <a:pt x="288984" y="417202"/>
                  <a:pt x="272033" y="402821"/>
                  <a:pt x="263541" y="383716"/>
                </a:cubicBezTo>
                <a:cubicBezTo>
                  <a:pt x="248646" y="350205"/>
                  <a:pt x="228748" y="279345"/>
                  <a:pt x="228748" y="279345"/>
                </a:cubicBezTo>
                <a:cubicBezTo>
                  <a:pt x="222949" y="209765"/>
                  <a:pt x="224220" y="139230"/>
                  <a:pt x="211352" y="70605"/>
                </a:cubicBezTo>
                <a:cubicBezTo>
                  <a:pt x="206573" y="45118"/>
                  <a:pt x="201717" y="7313"/>
                  <a:pt x="176559" y="1024"/>
                </a:cubicBezTo>
                <a:cubicBezTo>
                  <a:pt x="138550" y="-8478"/>
                  <a:pt x="141766" y="50749"/>
                  <a:pt x="176559" y="70605"/>
                </a:cubicBezTo>
                <a:close/>
              </a:path>
            </a:pathLst>
          </a:custGeom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 rot="20411297" flipH="1">
            <a:off x="1576243" y="3297736"/>
            <a:ext cx="495757" cy="1048172"/>
          </a:xfrm>
          <a:custGeom>
            <a:avLst/>
            <a:gdLst>
              <a:gd name="connsiteX0" fmla="*/ 176559 w 524488"/>
              <a:gd name="connsiteY0" fmla="*/ 70605 h 1183888"/>
              <a:gd name="connsiteX1" fmla="*/ 124370 w 524488"/>
              <a:gd name="connsiteY1" fmla="*/ 261950 h 1183888"/>
              <a:gd name="connsiteX2" fmla="*/ 89577 w 524488"/>
              <a:gd name="connsiteY2" fmla="*/ 314135 h 1183888"/>
              <a:gd name="connsiteX3" fmla="*/ 37388 w 524488"/>
              <a:gd name="connsiteY3" fmla="*/ 488086 h 1183888"/>
              <a:gd name="connsiteX4" fmla="*/ 19991 w 524488"/>
              <a:gd name="connsiteY4" fmla="*/ 540271 h 1183888"/>
              <a:gd name="connsiteX5" fmla="*/ 19991 w 524488"/>
              <a:gd name="connsiteY5" fmla="*/ 1062123 h 1183888"/>
              <a:gd name="connsiteX6" fmla="*/ 89577 w 524488"/>
              <a:gd name="connsiteY6" fmla="*/ 1149098 h 1183888"/>
              <a:gd name="connsiteX7" fmla="*/ 193955 w 524488"/>
              <a:gd name="connsiteY7" fmla="*/ 1183888 h 1183888"/>
              <a:gd name="connsiteX8" fmla="*/ 298334 w 524488"/>
              <a:gd name="connsiteY8" fmla="*/ 1166493 h 1183888"/>
              <a:gd name="connsiteX9" fmla="*/ 385316 w 524488"/>
              <a:gd name="connsiteY9" fmla="*/ 1079518 h 1183888"/>
              <a:gd name="connsiteX10" fmla="*/ 437506 w 524488"/>
              <a:gd name="connsiteY10" fmla="*/ 1062123 h 1183888"/>
              <a:gd name="connsiteX11" fmla="*/ 472298 w 524488"/>
              <a:gd name="connsiteY11" fmla="*/ 992543 h 1183888"/>
              <a:gd name="connsiteX12" fmla="*/ 524488 w 524488"/>
              <a:gd name="connsiteY12" fmla="*/ 905567 h 1183888"/>
              <a:gd name="connsiteX13" fmla="*/ 507091 w 524488"/>
              <a:gd name="connsiteY13" fmla="*/ 662037 h 1183888"/>
              <a:gd name="connsiteX14" fmla="*/ 489695 w 524488"/>
              <a:gd name="connsiteY14" fmla="*/ 609851 h 1183888"/>
              <a:gd name="connsiteX15" fmla="*/ 437506 w 524488"/>
              <a:gd name="connsiteY15" fmla="*/ 575061 h 1183888"/>
              <a:gd name="connsiteX16" fmla="*/ 385316 w 524488"/>
              <a:gd name="connsiteY16" fmla="*/ 522876 h 1183888"/>
              <a:gd name="connsiteX17" fmla="*/ 315730 w 524488"/>
              <a:gd name="connsiteY17" fmla="*/ 488086 h 1183888"/>
              <a:gd name="connsiteX18" fmla="*/ 298334 w 524488"/>
              <a:gd name="connsiteY18" fmla="*/ 435901 h 1183888"/>
              <a:gd name="connsiteX19" fmla="*/ 263541 w 524488"/>
              <a:gd name="connsiteY19" fmla="*/ 383716 h 1183888"/>
              <a:gd name="connsiteX20" fmla="*/ 228748 w 524488"/>
              <a:gd name="connsiteY20" fmla="*/ 279345 h 1183888"/>
              <a:gd name="connsiteX21" fmla="*/ 211352 w 524488"/>
              <a:gd name="connsiteY21" fmla="*/ 70605 h 1183888"/>
              <a:gd name="connsiteX22" fmla="*/ 176559 w 524488"/>
              <a:gd name="connsiteY22" fmla="*/ 1024 h 1183888"/>
              <a:gd name="connsiteX23" fmla="*/ 176559 w 524488"/>
              <a:gd name="connsiteY23" fmla="*/ 70605 h 118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4488" h="1183888">
                <a:moveTo>
                  <a:pt x="176559" y="70605"/>
                </a:moveTo>
                <a:cubicBezTo>
                  <a:pt x="167222" y="117285"/>
                  <a:pt x="149596" y="224115"/>
                  <a:pt x="124370" y="261950"/>
                </a:cubicBezTo>
                <a:lnTo>
                  <a:pt x="89577" y="314135"/>
                </a:lnTo>
                <a:cubicBezTo>
                  <a:pt x="63286" y="419287"/>
                  <a:pt x="79738" y="361045"/>
                  <a:pt x="37388" y="488086"/>
                </a:cubicBezTo>
                <a:lnTo>
                  <a:pt x="19991" y="540271"/>
                </a:lnTo>
                <a:cubicBezTo>
                  <a:pt x="-4930" y="789467"/>
                  <a:pt x="-8344" y="736302"/>
                  <a:pt x="19991" y="1062123"/>
                </a:cubicBezTo>
                <a:cubicBezTo>
                  <a:pt x="24352" y="1112266"/>
                  <a:pt x="44535" y="1129081"/>
                  <a:pt x="89577" y="1149098"/>
                </a:cubicBezTo>
                <a:cubicBezTo>
                  <a:pt x="123091" y="1163992"/>
                  <a:pt x="193955" y="1183888"/>
                  <a:pt x="193955" y="1183888"/>
                </a:cubicBezTo>
                <a:cubicBezTo>
                  <a:pt x="228748" y="1178090"/>
                  <a:pt x="264871" y="1177646"/>
                  <a:pt x="298334" y="1166493"/>
                </a:cubicBezTo>
                <a:cubicBezTo>
                  <a:pt x="387804" y="1136672"/>
                  <a:pt x="319041" y="1132533"/>
                  <a:pt x="385316" y="1079518"/>
                </a:cubicBezTo>
                <a:cubicBezTo>
                  <a:pt x="399636" y="1068063"/>
                  <a:pt x="420109" y="1067921"/>
                  <a:pt x="437506" y="1062123"/>
                </a:cubicBezTo>
                <a:cubicBezTo>
                  <a:pt x="449103" y="1038930"/>
                  <a:pt x="457913" y="1014119"/>
                  <a:pt x="472298" y="992543"/>
                </a:cubicBezTo>
                <a:cubicBezTo>
                  <a:pt x="535978" y="897029"/>
                  <a:pt x="484104" y="1026704"/>
                  <a:pt x="524488" y="905567"/>
                </a:cubicBezTo>
                <a:cubicBezTo>
                  <a:pt x="518689" y="824390"/>
                  <a:pt x="516601" y="742863"/>
                  <a:pt x="507091" y="662037"/>
                </a:cubicBezTo>
                <a:cubicBezTo>
                  <a:pt x="504948" y="643826"/>
                  <a:pt x="501150" y="624169"/>
                  <a:pt x="489695" y="609851"/>
                </a:cubicBezTo>
                <a:cubicBezTo>
                  <a:pt x="476634" y="593526"/>
                  <a:pt x="453568" y="588445"/>
                  <a:pt x="437506" y="575061"/>
                </a:cubicBezTo>
                <a:cubicBezTo>
                  <a:pt x="418606" y="559312"/>
                  <a:pt x="405336" y="537174"/>
                  <a:pt x="385316" y="522876"/>
                </a:cubicBezTo>
                <a:cubicBezTo>
                  <a:pt x="364213" y="507804"/>
                  <a:pt x="338925" y="499683"/>
                  <a:pt x="315730" y="488086"/>
                </a:cubicBezTo>
                <a:cubicBezTo>
                  <a:pt x="309931" y="470691"/>
                  <a:pt x="306535" y="452301"/>
                  <a:pt x="298334" y="435901"/>
                </a:cubicBezTo>
                <a:cubicBezTo>
                  <a:pt x="288984" y="417202"/>
                  <a:pt x="272033" y="402821"/>
                  <a:pt x="263541" y="383716"/>
                </a:cubicBezTo>
                <a:cubicBezTo>
                  <a:pt x="248646" y="350205"/>
                  <a:pt x="228748" y="279345"/>
                  <a:pt x="228748" y="279345"/>
                </a:cubicBezTo>
                <a:cubicBezTo>
                  <a:pt x="222949" y="209765"/>
                  <a:pt x="224220" y="139230"/>
                  <a:pt x="211352" y="70605"/>
                </a:cubicBezTo>
                <a:cubicBezTo>
                  <a:pt x="206573" y="45118"/>
                  <a:pt x="201717" y="7313"/>
                  <a:pt x="176559" y="1024"/>
                </a:cubicBezTo>
                <a:cubicBezTo>
                  <a:pt x="138550" y="-8478"/>
                  <a:pt x="141766" y="50749"/>
                  <a:pt x="176559" y="70605"/>
                </a:cubicBezTo>
                <a:close/>
              </a:path>
            </a:pathLst>
          </a:custGeom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234956" y="2898859"/>
            <a:ext cx="412498" cy="1183888"/>
          </a:xfrm>
          <a:custGeom>
            <a:avLst/>
            <a:gdLst>
              <a:gd name="connsiteX0" fmla="*/ 176559 w 524488"/>
              <a:gd name="connsiteY0" fmla="*/ 70605 h 1183888"/>
              <a:gd name="connsiteX1" fmla="*/ 124370 w 524488"/>
              <a:gd name="connsiteY1" fmla="*/ 261950 h 1183888"/>
              <a:gd name="connsiteX2" fmla="*/ 89577 w 524488"/>
              <a:gd name="connsiteY2" fmla="*/ 314135 h 1183888"/>
              <a:gd name="connsiteX3" fmla="*/ 37388 w 524488"/>
              <a:gd name="connsiteY3" fmla="*/ 488086 h 1183888"/>
              <a:gd name="connsiteX4" fmla="*/ 19991 w 524488"/>
              <a:gd name="connsiteY4" fmla="*/ 540271 h 1183888"/>
              <a:gd name="connsiteX5" fmla="*/ 19991 w 524488"/>
              <a:gd name="connsiteY5" fmla="*/ 1062123 h 1183888"/>
              <a:gd name="connsiteX6" fmla="*/ 89577 w 524488"/>
              <a:gd name="connsiteY6" fmla="*/ 1149098 h 1183888"/>
              <a:gd name="connsiteX7" fmla="*/ 193955 w 524488"/>
              <a:gd name="connsiteY7" fmla="*/ 1183888 h 1183888"/>
              <a:gd name="connsiteX8" fmla="*/ 298334 w 524488"/>
              <a:gd name="connsiteY8" fmla="*/ 1166493 h 1183888"/>
              <a:gd name="connsiteX9" fmla="*/ 385316 w 524488"/>
              <a:gd name="connsiteY9" fmla="*/ 1079518 h 1183888"/>
              <a:gd name="connsiteX10" fmla="*/ 437506 w 524488"/>
              <a:gd name="connsiteY10" fmla="*/ 1062123 h 1183888"/>
              <a:gd name="connsiteX11" fmla="*/ 472298 w 524488"/>
              <a:gd name="connsiteY11" fmla="*/ 992543 h 1183888"/>
              <a:gd name="connsiteX12" fmla="*/ 524488 w 524488"/>
              <a:gd name="connsiteY12" fmla="*/ 905567 h 1183888"/>
              <a:gd name="connsiteX13" fmla="*/ 507091 w 524488"/>
              <a:gd name="connsiteY13" fmla="*/ 662037 h 1183888"/>
              <a:gd name="connsiteX14" fmla="*/ 489695 w 524488"/>
              <a:gd name="connsiteY14" fmla="*/ 609851 h 1183888"/>
              <a:gd name="connsiteX15" fmla="*/ 437506 w 524488"/>
              <a:gd name="connsiteY15" fmla="*/ 575061 h 1183888"/>
              <a:gd name="connsiteX16" fmla="*/ 385316 w 524488"/>
              <a:gd name="connsiteY16" fmla="*/ 522876 h 1183888"/>
              <a:gd name="connsiteX17" fmla="*/ 315730 w 524488"/>
              <a:gd name="connsiteY17" fmla="*/ 488086 h 1183888"/>
              <a:gd name="connsiteX18" fmla="*/ 298334 w 524488"/>
              <a:gd name="connsiteY18" fmla="*/ 435901 h 1183888"/>
              <a:gd name="connsiteX19" fmla="*/ 263541 w 524488"/>
              <a:gd name="connsiteY19" fmla="*/ 383716 h 1183888"/>
              <a:gd name="connsiteX20" fmla="*/ 228748 w 524488"/>
              <a:gd name="connsiteY20" fmla="*/ 279345 h 1183888"/>
              <a:gd name="connsiteX21" fmla="*/ 211352 w 524488"/>
              <a:gd name="connsiteY21" fmla="*/ 70605 h 1183888"/>
              <a:gd name="connsiteX22" fmla="*/ 176559 w 524488"/>
              <a:gd name="connsiteY22" fmla="*/ 1024 h 1183888"/>
              <a:gd name="connsiteX23" fmla="*/ 176559 w 524488"/>
              <a:gd name="connsiteY23" fmla="*/ 70605 h 118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4488" h="1183888">
                <a:moveTo>
                  <a:pt x="176559" y="70605"/>
                </a:moveTo>
                <a:cubicBezTo>
                  <a:pt x="167222" y="117285"/>
                  <a:pt x="149596" y="224115"/>
                  <a:pt x="124370" y="261950"/>
                </a:cubicBezTo>
                <a:lnTo>
                  <a:pt x="89577" y="314135"/>
                </a:lnTo>
                <a:cubicBezTo>
                  <a:pt x="63286" y="419287"/>
                  <a:pt x="79738" y="361045"/>
                  <a:pt x="37388" y="488086"/>
                </a:cubicBezTo>
                <a:lnTo>
                  <a:pt x="19991" y="540271"/>
                </a:lnTo>
                <a:cubicBezTo>
                  <a:pt x="-4930" y="789467"/>
                  <a:pt x="-8344" y="736302"/>
                  <a:pt x="19991" y="1062123"/>
                </a:cubicBezTo>
                <a:cubicBezTo>
                  <a:pt x="24352" y="1112266"/>
                  <a:pt x="44535" y="1129081"/>
                  <a:pt x="89577" y="1149098"/>
                </a:cubicBezTo>
                <a:cubicBezTo>
                  <a:pt x="123091" y="1163992"/>
                  <a:pt x="193955" y="1183888"/>
                  <a:pt x="193955" y="1183888"/>
                </a:cubicBezTo>
                <a:cubicBezTo>
                  <a:pt x="228748" y="1178090"/>
                  <a:pt x="264871" y="1177646"/>
                  <a:pt x="298334" y="1166493"/>
                </a:cubicBezTo>
                <a:cubicBezTo>
                  <a:pt x="387804" y="1136672"/>
                  <a:pt x="319041" y="1132533"/>
                  <a:pt x="385316" y="1079518"/>
                </a:cubicBezTo>
                <a:cubicBezTo>
                  <a:pt x="399636" y="1068063"/>
                  <a:pt x="420109" y="1067921"/>
                  <a:pt x="437506" y="1062123"/>
                </a:cubicBezTo>
                <a:cubicBezTo>
                  <a:pt x="449103" y="1038930"/>
                  <a:pt x="457913" y="1014119"/>
                  <a:pt x="472298" y="992543"/>
                </a:cubicBezTo>
                <a:cubicBezTo>
                  <a:pt x="535978" y="897029"/>
                  <a:pt x="484104" y="1026704"/>
                  <a:pt x="524488" y="905567"/>
                </a:cubicBezTo>
                <a:cubicBezTo>
                  <a:pt x="518689" y="824390"/>
                  <a:pt x="516601" y="742863"/>
                  <a:pt x="507091" y="662037"/>
                </a:cubicBezTo>
                <a:cubicBezTo>
                  <a:pt x="504948" y="643826"/>
                  <a:pt x="501150" y="624169"/>
                  <a:pt x="489695" y="609851"/>
                </a:cubicBezTo>
                <a:cubicBezTo>
                  <a:pt x="476634" y="593526"/>
                  <a:pt x="453568" y="588445"/>
                  <a:pt x="437506" y="575061"/>
                </a:cubicBezTo>
                <a:cubicBezTo>
                  <a:pt x="418606" y="559312"/>
                  <a:pt x="405336" y="537174"/>
                  <a:pt x="385316" y="522876"/>
                </a:cubicBezTo>
                <a:cubicBezTo>
                  <a:pt x="364213" y="507804"/>
                  <a:pt x="338925" y="499683"/>
                  <a:pt x="315730" y="488086"/>
                </a:cubicBezTo>
                <a:cubicBezTo>
                  <a:pt x="309931" y="470691"/>
                  <a:pt x="306535" y="452301"/>
                  <a:pt x="298334" y="435901"/>
                </a:cubicBezTo>
                <a:cubicBezTo>
                  <a:pt x="288984" y="417202"/>
                  <a:pt x="272033" y="402821"/>
                  <a:pt x="263541" y="383716"/>
                </a:cubicBezTo>
                <a:cubicBezTo>
                  <a:pt x="248646" y="350205"/>
                  <a:pt x="228748" y="279345"/>
                  <a:pt x="228748" y="279345"/>
                </a:cubicBezTo>
                <a:cubicBezTo>
                  <a:pt x="222949" y="209765"/>
                  <a:pt x="224220" y="139230"/>
                  <a:pt x="211352" y="70605"/>
                </a:cubicBezTo>
                <a:cubicBezTo>
                  <a:pt x="206573" y="45118"/>
                  <a:pt x="201717" y="7313"/>
                  <a:pt x="176559" y="1024"/>
                </a:cubicBezTo>
                <a:cubicBezTo>
                  <a:pt x="138550" y="-8478"/>
                  <a:pt x="141766" y="50749"/>
                  <a:pt x="176559" y="70605"/>
                </a:cubicBezTo>
                <a:close/>
              </a:path>
            </a:pathLst>
          </a:custGeom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881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1" animBg="1"/>
      <p:bldP spid="12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Not easily reversed – </a:t>
            </a:r>
            <a:r>
              <a:rPr lang="en-US" dirty="0" smtClean="0">
                <a:solidFill>
                  <a:srgbClr val="FF0000"/>
                </a:solidFill>
              </a:rPr>
              <a:t>chemical change!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2009flame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1088570" y="1600200"/>
            <a:ext cx="6749143" cy="4525963"/>
          </a:xfrm>
        </p:spPr>
      </p:pic>
    </p:spTree>
    <p:extLst>
      <p:ext uri="{BB962C8B-B14F-4D97-AF65-F5344CB8AC3E}">
        <p14:creationId xmlns:p14="http://schemas.microsoft.com/office/powerpoint/2010/main" val="855563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008000"/>
                </a:solidFill>
              </a:rPr>
              <a:t>PHYSICAL</a:t>
            </a:r>
            <a:r>
              <a:rPr lang="en-US" dirty="0" smtClean="0"/>
              <a:t> CHANGES? WHICH  IS  WHICH?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4400" dirty="0" smtClean="0">
              <a:solidFill>
                <a:srgbClr val="3366FF"/>
              </a:solidFill>
              <a:latin typeface="American Typewriter"/>
              <a:cs typeface="American Typewriter"/>
            </a:endParaRPr>
          </a:p>
          <a:p>
            <a:pPr algn="ctr"/>
            <a:r>
              <a:rPr lang="en-US" sz="4400" dirty="0" smtClean="0">
                <a:solidFill>
                  <a:srgbClr val="3366FF"/>
                </a:solidFill>
                <a:latin typeface="American Typewriter"/>
                <a:cs typeface="American Typewriter"/>
              </a:rPr>
              <a:t>LET’S TRY A FEW EXAMPLES!</a:t>
            </a:r>
          </a:p>
          <a:p>
            <a:pPr algn="ctr"/>
            <a:endParaRPr lang="en-US" sz="4400" dirty="0">
              <a:solidFill>
                <a:srgbClr val="3366FF"/>
              </a:solidFill>
              <a:latin typeface="American Typewriter"/>
              <a:cs typeface="American Typewriter"/>
            </a:endParaRPr>
          </a:p>
          <a:p>
            <a:pPr algn="ctr"/>
            <a:r>
              <a:rPr lang="en-US" sz="4400" dirty="0" smtClean="0">
                <a:solidFill>
                  <a:srgbClr val="FF6600"/>
                </a:solidFill>
                <a:latin typeface="American Typewriter"/>
                <a:cs typeface="American Typewriter"/>
              </a:rPr>
              <a:t>READY?</a:t>
            </a:r>
            <a:endParaRPr lang="en-US" sz="4400" dirty="0">
              <a:solidFill>
                <a:srgbClr val="FF6600"/>
              </a:solidFill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2445505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and Physical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Matter can change form!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Two major changes are </a:t>
            </a:r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>
                <a:solidFill>
                  <a:srgbClr val="0000FF"/>
                </a:solidFill>
              </a:rPr>
              <a:t> and </a:t>
            </a:r>
            <a:r>
              <a:rPr lang="en-US" dirty="0" smtClean="0">
                <a:solidFill>
                  <a:srgbClr val="008000"/>
                </a:solidFill>
              </a:rPr>
              <a:t>PHYSICAL.</a:t>
            </a:r>
          </a:p>
          <a:p>
            <a:r>
              <a:rPr lang="en-US" dirty="0" smtClean="0"/>
              <a:t>Let’s see what the differences are….</a:t>
            </a:r>
          </a:p>
          <a:p>
            <a:endParaRPr lang="en-US" dirty="0"/>
          </a:p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READY????</a:t>
            </a:r>
            <a:endParaRPr lang="en-US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103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008000"/>
                </a:solidFill>
              </a:rPr>
              <a:t>Physical</a:t>
            </a:r>
            <a:r>
              <a:rPr lang="en-US" dirty="0" smtClean="0"/>
              <a:t> Change or </a:t>
            </a:r>
            <a:r>
              <a:rPr lang="en-US" dirty="0" smtClean="0">
                <a:solidFill>
                  <a:srgbClr val="3366FF"/>
                </a:solidFill>
              </a:rPr>
              <a:t>No</a:t>
            </a:r>
            <a:r>
              <a:rPr lang="en-US" dirty="0" smtClean="0"/>
              <a:t> change?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Water goes through a dam and turns a turbine.  Electricity is a result.  But, be careful, does the water itself change into electricity?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hydroelectr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457" y="3165899"/>
            <a:ext cx="3678329" cy="315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42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008000"/>
                </a:solidFill>
              </a:rPr>
              <a:t>physical</a:t>
            </a:r>
            <a:r>
              <a:rPr lang="en-US" dirty="0" smtClean="0"/>
              <a:t> or no change.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 change here!</a:t>
            </a:r>
          </a:p>
          <a:p>
            <a:endParaRPr lang="en-US" dirty="0"/>
          </a:p>
          <a:p>
            <a:r>
              <a:rPr lang="en-US" dirty="0" smtClean="0"/>
              <a:t>The liquid water stays liquid water.  </a:t>
            </a:r>
          </a:p>
          <a:p>
            <a:endParaRPr lang="en-US" dirty="0"/>
          </a:p>
          <a:p>
            <a:r>
              <a:rPr lang="en-US" dirty="0" smtClean="0"/>
              <a:t>The water does work, however, and helps the turbines in the dam make electricity.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207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/>
              <a:t>,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8000"/>
                </a:solidFill>
              </a:rPr>
              <a:t>Physical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3366FF"/>
                </a:solidFill>
              </a:rPr>
              <a:t>No</a:t>
            </a:r>
            <a:r>
              <a:rPr lang="en-US" dirty="0" smtClean="0"/>
              <a:t> change?</a:t>
            </a:r>
            <a:br>
              <a:rPr lang="en-US" dirty="0" smtClean="0"/>
            </a:br>
            <a:r>
              <a:rPr lang="en-US" dirty="0" smtClean="0"/>
              <a:t>This is a gas stove burner.</a:t>
            </a:r>
            <a:endParaRPr lang="en-US" dirty="0"/>
          </a:p>
        </p:txBody>
      </p:sp>
      <p:pic>
        <p:nvPicPr>
          <p:cNvPr id="4" name="Content Placeholder 3" descr="natural_gas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3" b="11503"/>
          <a:stretch>
            <a:fillRect/>
          </a:stretch>
        </p:blipFill>
        <p:spPr>
          <a:xfrm>
            <a:off x="1217750" y="2191778"/>
            <a:ext cx="6958573" cy="3965962"/>
          </a:xfrm>
        </p:spPr>
      </p:pic>
    </p:spTree>
    <p:extLst>
      <p:ext uri="{BB962C8B-B14F-4D97-AF65-F5344CB8AC3E}">
        <p14:creationId xmlns:p14="http://schemas.microsoft.com/office/powerpoint/2010/main" val="1801817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366FF"/>
                </a:solidFill>
              </a:rPr>
              <a:t>Which was it?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CHEMICAL </a:t>
            </a:r>
            <a:r>
              <a:rPr lang="en-US" dirty="0" smtClean="0"/>
              <a:t>change, right?</a:t>
            </a:r>
          </a:p>
          <a:p>
            <a:endParaRPr lang="en-US" dirty="0"/>
          </a:p>
          <a:p>
            <a:r>
              <a:rPr lang="en-US" dirty="0" smtClean="0"/>
              <a:t>The gas is burning and changing to a flame. </a:t>
            </a:r>
          </a:p>
          <a:p>
            <a:r>
              <a:rPr lang="en-US" dirty="0" smtClean="0"/>
              <a:t> The flame gives off heat and some light.  </a:t>
            </a:r>
          </a:p>
          <a:p>
            <a:r>
              <a:rPr lang="en-US" dirty="0" smtClean="0"/>
              <a:t>You cannot change the flame back into the natural gas.</a:t>
            </a:r>
          </a:p>
          <a:p>
            <a:r>
              <a:rPr lang="en-US" dirty="0" smtClean="0"/>
              <a:t>Some natural gas has a bad odor.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522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366FF"/>
                </a:solidFill>
                <a:latin typeface="American Typewriter"/>
                <a:cs typeface="American Typewriter"/>
              </a:rPr>
              <a:t>Let’s review!</a:t>
            </a:r>
            <a:endParaRPr lang="en-US" dirty="0">
              <a:solidFill>
                <a:srgbClr val="3366FF"/>
              </a:solidFill>
              <a:latin typeface="American Typewriter"/>
              <a:cs typeface="American Typewrite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Physical Changes: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The substance just changes form.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Solid to liquid; liquid to solid; liquid to gas.</a:t>
            </a:r>
          </a:p>
          <a:p>
            <a:endParaRPr lang="en-US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It stays what it was originally and most times </a:t>
            </a:r>
            <a:r>
              <a:rPr lang="en-US" dirty="0" smtClean="0">
                <a:solidFill>
                  <a:srgbClr val="008000"/>
                </a:solidFill>
              </a:rPr>
              <a:t>CAN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be reversed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67165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Chemical Changes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result in: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odors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 heat and or light given off (energy)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Cannot be easily reversed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Color change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Or any combination of these.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648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QUICK QUIZ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merican Typewriter"/>
                <a:cs typeface="American Typewriter"/>
              </a:rPr>
              <a:t>1. </a:t>
            </a:r>
            <a:r>
              <a:rPr lang="en-US" dirty="0" smtClean="0">
                <a:solidFill>
                  <a:srgbClr val="3366FF"/>
                </a:solidFill>
                <a:latin typeface="American Typewriter"/>
                <a:cs typeface="American Typewriter"/>
              </a:rPr>
              <a:t>What change do you see when you make a paper snowflake?</a:t>
            </a:r>
          </a:p>
          <a:p>
            <a:endParaRPr lang="en-US" dirty="0">
              <a:latin typeface="American Typewriter"/>
              <a:cs typeface="American Typewriter"/>
            </a:endParaRPr>
          </a:p>
          <a:p>
            <a:r>
              <a:rPr lang="en-US" dirty="0" smtClean="0">
                <a:latin typeface="American Typewriter"/>
                <a:cs typeface="American Typewriter"/>
              </a:rPr>
              <a:t>2. 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merican Typewriter"/>
                <a:cs typeface="American Typewriter"/>
              </a:rPr>
              <a:t>What change do you see when you light a match?</a:t>
            </a:r>
          </a:p>
          <a:p>
            <a:endParaRPr lang="en-US" dirty="0">
              <a:latin typeface="American Typewriter"/>
              <a:cs typeface="American Typewriter"/>
            </a:endParaRPr>
          </a:p>
          <a:p>
            <a:r>
              <a:rPr lang="en-US" dirty="0" smtClean="0">
                <a:latin typeface="American Typewriter"/>
                <a:cs typeface="American Typewriter"/>
              </a:rPr>
              <a:t>3.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merican Typewriter"/>
                <a:cs typeface="American Typewriter"/>
              </a:rPr>
              <a:t>What change do you see when you make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American Typewriter"/>
                <a:cs typeface="American Typewriter"/>
              </a:rPr>
              <a:t>Oobleck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merican Typewriter"/>
                <a:cs typeface="American Typewriter"/>
              </a:rPr>
              <a:t>? (Be careful!)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59294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Physical change!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800" dirty="0" smtClean="0"/>
              <a:t>  When you cut paper into a snowflake, you are only changing </a:t>
            </a:r>
            <a:r>
              <a:rPr lang="en-US" sz="4800" dirty="0" smtClean="0">
                <a:solidFill>
                  <a:srgbClr val="008000"/>
                </a:solidFill>
              </a:rPr>
              <a:t>the physical</a:t>
            </a:r>
            <a:r>
              <a:rPr lang="en-US" sz="4800" dirty="0" smtClean="0"/>
              <a:t> part – it is still the same paper.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060012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THINK!!!</a:t>
            </a:r>
            <a:endParaRPr lang="en-US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  </a:t>
            </a:r>
            <a:r>
              <a:rPr lang="en-US" dirty="0" smtClean="0">
                <a:solidFill>
                  <a:srgbClr val="3366FF"/>
                </a:solidFill>
              </a:rPr>
              <a:t>You light a match and it flames up.</a:t>
            </a:r>
            <a:endParaRPr lang="en-US" dirty="0">
              <a:solidFill>
                <a:srgbClr val="3366FF"/>
              </a:solidFill>
            </a:endParaRPr>
          </a:p>
          <a:p>
            <a:r>
              <a:rPr lang="en-US" dirty="0" smtClean="0"/>
              <a:t>It gives off heat and light, it changes color, it has an odor, and you cannot easily change the burnt match back into a normal, unburned match – right?</a:t>
            </a:r>
          </a:p>
          <a:p>
            <a:endParaRPr lang="en-US" dirty="0"/>
          </a:p>
          <a:p>
            <a:r>
              <a:rPr lang="en-US" dirty="0" err="1" smtClean="0"/>
              <a:t>Soooo</a:t>
            </a:r>
            <a:r>
              <a:rPr lang="en-US" dirty="0" smtClean="0"/>
              <a:t>, it is a </a:t>
            </a:r>
            <a:r>
              <a:rPr lang="en-US" dirty="0" smtClean="0">
                <a:solidFill>
                  <a:srgbClr val="FF0000"/>
                </a:solidFill>
              </a:rPr>
              <a:t>chemical change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566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Now, the hardest one!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31600"/>
          </a:xfrm>
        </p:spPr>
        <p:txBody>
          <a:bodyPr/>
          <a:lstStyle/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Oobleck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3366FF"/>
                </a:solidFill>
              </a:rPr>
              <a:t>is a substance made up of only corn starch and water.  Sometimes it acts like a solid. Other times like a liquid.</a:t>
            </a:r>
          </a:p>
          <a:p>
            <a:endParaRPr lang="en-US" dirty="0" smtClean="0">
              <a:solidFill>
                <a:srgbClr val="3366FF"/>
              </a:solidFill>
            </a:endParaRPr>
          </a:p>
          <a:p>
            <a:endParaRPr lang="en-US" dirty="0">
              <a:solidFill>
                <a:srgbClr val="3366FF"/>
              </a:solidFill>
            </a:endParaRPr>
          </a:p>
          <a:p>
            <a:endParaRPr lang="en-US" dirty="0">
              <a:solidFill>
                <a:srgbClr val="3366FF"/>
              </a:solidFill>
            </a:endParaRPr>
          </a:p>
        </p:txBody>
      </p:sp>
      <p:pic>
        <p:nvPicPr>
          <p:cNvPr id="4" name="Picture 3" descr="Oobleck-The-Dr-Seuss-Science-Experime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537" y="3325559"/>
            <a:ext cx="4967072" cy="280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38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PHYSICAL CHANGES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It is the SAME substance – just changes form.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81416" y="3342648"/>
            <a:ext cx="2706533" cy="1805030"/>
          </a:xfrm>
          <a:prstGeom prst="rect">
            <a:avLst/>
          </a:prstGeom>
          <a:solidFill>
            <a:srgbClr val="008000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8466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you make it, is this a </a:t>
            </a:r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008000"/>
                </a:solidFill>
              </a:rPr>
              <a:t>physical </a:t>
            </a:r>
            <a:r>
              <a:rPr lang="en-US" dirty="0" smtClean="0"/>
              <a:t>change or </a:t>
            </a:r>
            <a:r>
              <a:rPr lang="en-US" dirty="0" smtClean="0">
                <a:solidFill>
                  <a:srgbClr val="3366FF"/>
                </a:solidFill>
              </a:rPr>
              <a:t>no change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5221"/>
            <a:ext cx="8229600" cy="4090942"/>
          </a:xfrm>
        </p:spPr>
        <p:txBody>
          <a:bodyPr/>
          <a:lstStyle/>
          <a:p>
            <a:r>
              <a:rPr lang="en-US" dirty="0" smtClean="0"/>
              <a:t>Does </a:t>
            </a:r>
            <a:r>
              <a:rPr lang="en-US" dirty="0" err="1" smtClean="0"/>
              <a:t>Oobleck</a:t>
            </a:r>
            <a:r>
              <a:rPr lang="en-US" dirty="0" smtClean="0"/>
              <a:t> change color?</a:t>
            </a:r>
          </a:p>
          <a:p>
            <a:r>
              <a:rPr lang="en-US" dirty="0" smtClean="0"/>
              <a:t>Does </a:t>
            </a:r>
            <a:r>
              <a:rPr lang="en-US" dirty="0" err="1" smtClean="0"/>
              <a:t>Oobleck</a:t>
            </a:r>
            <a:r>
              <a:rPr lang="en-US" dirty="0" smtClean="0"/>
              <a:t> give off light, or any energy?</a:t>
            </a:r>
          </a:p>
          <a:p>
            <a:r>
              <a:rPr lang="en-US" dirty="0" smtClean="0"/>
              <a:t>Does </a:t>
            </a:r>
            <a:r>
              <a:rPr lang="en-US" dirty="0" err="1" smtClean="0"/>
              <a:t>Oobleck</a:t>
            </a:r>
            <a:r>
              <a:rPr lang="en-US" dirty="0" smtClean="0"/>
              <a:t> give off an odor?</a:t>
            </a:r>
          </a:p>
          <a:p>
            <a:r>
              <a:rPr lang="en-US" dirty="0" smtClean="0"/>
              <a:t>Does </a:t>
            </a:r>
            <a:r>
              <a:rPr lang="en-US" dirty="0" err="1" smtClean="0"/>
              <a:t>Oobleck</a:t>
            </a:r>
            <a:r>
              <a:rPr lang="en-US" dirty="0" smtClean="0"/>
              <a:t> produce a gas?</a:t>
            </a:r>
          </a:p>
          <a:p>
            <a:r>
              <a:rPr lang="en-US" dirty="0" smtClean="0"/>
              <a:t>Could you reverse it – for example, take away the water and leave dry cornstarch?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18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RIGHT!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It is a </a:t>
            </a:r>
            <a:r>
              <a:rPr lang="en-US" sz="4000" dirty="0" smtClean="0">
                <a:solidFill>
                  <a:srgbClr val="008000"/>
                </a:solidFill>
              </a:rPr>
              <a:t>physical change.  </a:t>
            </a:r>
            <a:r>
              <a:rPr lang="en-US" sz="4000" dirty="0" smtClean="0"/>
              <a:t>The water can be evaporated away and the dry cornstarch left.  </a:t>
            </a:r>
            <a:r>
              <a:rPr lang="en-US" sz="4000" dirty="0" smtClean="0">
                <a:solidFill>
                  <a:srgbClr val="3366FF"/>
                </a:solidFill>
              </a:rPr>
              <a:t>There is no energy release, no odor created, no light, nothing.</a:t>
            </a:r>
          </a:p>
          <a:p>
            <a:endParaRPr lang="en-US" sz="4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71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Review…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52648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98426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Congratulations!</a:t>
            </a:r>
            <a:endParaRPr 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NOW, YOU KNOW THE DIFFERENCE BETWEEN </a:t>
            </a:r>
            <a:r>
              <a:rPr lang="en-US" sz="5400" dirty="0" smtClean="0">
                <a:solidFill>
                  <a:srgbClr val="FF0000"/>
                </a:solidFill>
              </a:rPr>
              <a:t>CHEMICAL</a:t>
            </a:r>
            <a:r>
              <a:rPr lang="en-US" sz="5400" dirty="0" smtClean="0"/>
              <a:t> AND </a:t>
            </a:r>
            <a:r>
              <a:rPr lang="en-US" sz="5400" dirty="0" smtClean="0">
                <a:solidFill>
                  <a:schemeClr val="accent3">
                    <a:lumMod val="75000"/>
                  </a:schemeClr>
                </a:solidFill>
              </a:rPr>
              <a:t>PHYSICAL</a:t>
            </a:r>
            <a:r>
              <a:rPr lang="en-US" sz="5400" dirty="0" smtClean="0"/>
              <a:t> CHANGES!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684552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PHYSICAL CHANGES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It is the SAME substance – just changes form.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81417" y="3342648"/>
            <a:ext cx="1681558" cy="1805030"/>
          </a:xfrm>
          <a:prstGeom prst="rect">
            <a:avLst/>
          </a:prstGeom>
          <a:solidFill>
            <a:srgbClr val="008000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84305" y="3342648"/>
            <a:ext cx="1681558" cy="1805030"/>
          </a:xfrm>
          <a:prstGeom prst="rect">
            <a:avLst/>
          </a:prstGeom>
          <a:solidFill>
            <a:srgbClr val="008000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751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example of a </a:t>
            </a:r>
            <a:r>
              <a:rPr lang="en-US" dirty="0" smtClean="0">
                <a:solidFill>
                  <a:srgbClr val="008000"/>
                </a:solidFill>
              </a:rPr>
              <a:t>Physical Change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3366FF"/>
                </a:solidFill>
              </a:rPr>
              <a:t>Water can freeze!  But it is still water, no matter what form it is in.</a:t>
            </a:r>
            <a:endParaRPr lang="en-US" dirty="0">
              <a:solidFill>
                <a:srgbClr val="3366FF"/>
              </a:solidFill>
            </a:endParaRPr>
          </a:p>
        </p:txBody>
      </p:sp>
      <p:pic>
        <p:nvPicPr>
          <p:cNvPr id="4" name="Picture 3" descr="icicl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697" y="3033793"/>
            <a:ext cx="2911484" cy="309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7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examples of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Physical</a:t>
            </a:r>
            <a:r>
              <a:rPr lang="en-US" dirty="0" smtClean="0"/>
              <a:t>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merican Typewriter"/>
                <a:cs typeface="American Typewriter"/>
              </a:rPr>
              <a:t>A piece of clay can be formed into something else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merican Typewriter"/>
                <a:cs typeface="American Typewriter"/>
              </a:rPr>
              <a:t>.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merican Typewriter"/>
                <a:cs typeface="American Typewriter"/>
              </a:rPr>
              <a:t> </a:t>
            </a:r>
          </a:p>
          <a:p>
            <a:endParaRPr lang="en-US" dirty="0">
              <a:latin typeface="American Typewriter"/>
              <a:cs typeface="American Typewriter"/>
            </a:endParaRPr>
          </a:p>
          <a:p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merican Typewriter"/>
                <a:cs typeface="American Typewriter"/>
              </a:rPr>
              <a:t>Someone’s hair can be cut or colored.</a:t>
            </a:r>
          </a:p>
          <a:p>
            <a:endParaRPr lang="en-US" dirty="0">
              <a:latin typeface="American Typewriter"/>
              <a:cs typeface="American Typewriter"/>
            </a:endParaRPr>
          </a:p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merican Typewriter"/>
                <a:cs typeface="American Typewriter"/>
              </a:rPr>
              <a:t>A pencil can be broken.</a:t>
            </a:r>
          </a:p>
          <a:p>
            <a:endParaRPr lang="en-US" dirty="0">
              <a:solidFill>
                <a:schemeClr val="accent6">
                  <a:lumMod val="75000"/>
                </a:schemeClr>
              </a:solidFill>
              <a:latin typeface="American Typewriter"/>
              <a:cs typeface="American Typewriter"/>
            </a:endParaRPr>
          </a:p>
          <a:p>
            <a:r>
              <a:rPr lang="en-US" dirty="0" smtClean="0">
                <a:solidFill>
                  <a:srgbClr val="008000"/>
                </a:solidFill>
                <a:latin typeface="American Typewriter"/>
                <a:cs typeface="American Typewriter"/>
              </a:rPr>
              <a:t>The form is changed but the matter stays the same.  Clay is clay. Hair is hair and a pencil is still a pencil.</a:t>
            </a:r>
            <a:endParaRPr lang="en-US" dirty="0">
              <a:solidFill>
                <a:srgbClr val="008000"/>
              </a:solidFill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1950094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CHEMICAL CHANGES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 a </a:t>
            </a:r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change, the substance changes into something else entirely!</a:t>
            </a:r>
          </a:p>
          <a:p>
            <a:endParaRPr lang="en-US" dirty="0" smtClean="0"/>
          </a:p>
          <a:p>
            <a:r>
              <a:rPr lang="en-US" dirty="0" smtClean="0"/>
              <a:t>Sometimes is resembles the original matter; other times it looks totally different.</a:t>
            </a:r>
          </a:p>
          <a:p>
            <a:endParaRPr lang="en-US" dirty="0"/>
          </a:p>
          <a:p>
            <a:r>
              <a:rPr lang="en-US" dirty="0" smtClean="0"/>
              <a:t>It usually cannot be reversed.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380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Signs of a </a:t>
            </a:r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A chemical change has hints and </a:t>
            </a:r>
            <a:r>
              <a:rPr lang="en-US" dirty="0" err="1" smtClean="0">
                <a:solidFill>
                  <a:srgbClr val="3366FF"/>
                </a:solidFill>
              </a:rPr>
              <a:t>tell-tale</a:t>
            </a:r>
            <a:r>
              <a:rPr lang="en-US" dirty="0" smtClean="0">
                <a:solidFill>
                  <a:srgbClr val="3366FF"/>
                </a:solidFill>
              </a:rPr>
              <a:t> signs: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Color change  </a:t>
            </a:r>
          </a:p>
          <a:p>
            <a:r>
              <a:rPr lang="en-US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Releases energy</a:t>
            </a:r>
          </a:p>
          <a:p>
            <a:r>
              <a:rPr lang="en-US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Can give off an odor</a:t>
            </a:r>
          </a:p>
          <a:p>
            <a:r>
              <a:rPr lang="en-US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Produces gases or solids</a:t>
            </a:r>
          </a:p>
          <a:p>
            <a:r>
              <a:rPr lang="en-US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It is not easily reversed</a:t>
            </a:r>
            <a:endParaRPr lang="en-US" dirty="0">
              <a:solidFill>
                <a:srgbClr val="FF0000"/>
              </a:solidFill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3352653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CHEMICAL CHANGES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 </a:t>
            </a:r>
            <a:r>
              <a:rPr lang="en-US" dirty="0" smtClean="0">
                <a:solidFill>
                  <a:srgbClr val="FF0000"/>
                </a:solidFill>
              </a:rPr>
              <a:t>chemical</a:t>
            </a:r>
            <a:r>
              <a:rPr lang="en-US" dirty="0" smtClean="0"/>
              <a:t> change, the substance changes into something entirely different.  It is not easily reversed.</a:t>
            </a:r>
            <a:endParaRPr lang="en-US" dirty="0"/>
          </a:p>
        </p:txBody>
      </p:sp>
      <p:pic>
        <p:nvPicPr>
          <p:cNvPr id="4" name="Picture 3" descr="cak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013" y="3017111"/>
            <a:ext cx="2301667" cy="2774787"/>
          </a:xfrm>
          <a:prstGeom prst="rect">
            <a:avLst/>
          </a:prstGeom>
        </p:spPr>
      </p:pic>
      <p:pic>
        <p:nvPicPr>
          <p:cNvPr id="5" name="Picture 4" descr="choclayercake3_thum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013" y="2991428"/>
            <a:ext cx="2105617" cy="280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7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30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917</Words>
  <Application>Microsoft Macintosh PowerPoint</Application>
  <PresentationFormat>On-screen Show (4:3)</PresentationFormat>
  <Paragraphs>136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CHEMICAL AND PHYSICAL CHANGES</vt:lpstr>
      <vt:lpstr>Chemical and Physical changes</vt:lpstr>
      <vt:lpstr>PHYSICAL CHANGES</vt:lpstr>
      <vt:lpstr>PHYSICAL CHANGES</vt:lpstr>
      <vt:lpstr>One example of a Physical Change</vt:lpstr>
      <vt:lpstr>More examples of Physical changes</vt:lpstr>
      <vt:lpstr>CHEMICAL CHANGES</vt:lpstr>
      <vt:lpstr>Signs of a CHEMICAL change</vt:lpstr>
      <vt:lpstr>CHEMICAL CHANGES</vt:lpstr>
      <vt:lpstr>Chemical change</vt:lpstr>
      <vt:lpstr>Stinky!!!!!!  Peeeuuuu!</vt:lpstr>
      <vt:lpstr>Chemical change..Energy release!</vt:lpstr>
      <vt:lpstr>Will it be a Chemical or Physical Change?</vt:lpstr>
      <vt:lpstr>Energy release!</vt:lpstr>
      <vt:lpstr>What was it? Chemical or physical or both?</vt:lpstr>
      <vt:lpstr>Color change –  Chemical change</vt:lpstr>
      <vt:lpstr>Chemical change</vt:lpstr>
      <vt:lpstr>Not easily reversed – chemical change!</vt:lpstr>
      <vt:lpstr>CHEMICAL OR PHYSICAL CHANGES? WHICH  IS  WHICH?</vt:lpstr>
      <vt:lpstr>Chemical or Physical Change or No change?</vt:lpstr>
      <vt:lpstr>Chemical, physical or no change.</vt:lpstr>
      <vt:lpstr>Chemical, Physical or No change? This is a gas stove burner.</vt:lpstr>
      <vt:lpstr>Which was it?</vt:lpstr>
      <vt:lpstr>Let’s review!</vt:lpstr>
      <vt:lpstr>Chemical Changes</vt:lpstr>
      <vt:lpstr>QUICK QUIZ</vt:lpstr>
      <vt:lpstr>Physical change!</vt:lpstr>
      <vt:lpstr>THINK!!!</vt:lpstr>
      <vt:lpstr>Now, the hardest one!</vt:lpstr>
      <vt:lpstr>When you make it, is this a chemical or physical change or no change?</vt:lpstr>
      <vt:lpstr>RIGHT!</vt:lpstr>
      <vt:lpstr>Let’s Review…</vt:lpstr>
      <vt:lpstr>Congratulations!</vt:lpstr>
    </vt:vector>
  </TitlesOfParts>
  <Company>Murfreesboro City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CHEMICAL AND PHYSICAL CHANGES</dc:title>
  <dc:creator>cindy.jones Jones</dc:creator>
  <cp:lastModifiedBy>cindy.jones Jones</cp:lastModifiedBy>
  <cp:revision>47</cp:revision>
  <dcterms:created xsi:type="dcterms:W3CDTF">2012-03-17T14:32:54Z</dcterms:created>
  <dcterms:modified xsi:type="dcterms:W3CDTF">2012-04-02T14:32:04Z</dcterms:modified>
</cp:coreProperties>
</file>